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Lst>
  <p:sldSz cx="7561263" cy="10693400"/>
  <p:notesSz cx="6797675" cy="9926638"/>
  <p:defaultTextStyle>
    <a:defPPr>
      <a:defRPr lang="de-DE"/>
    </a:defPPr>
    <a:lvl1pPr algn="l" rtl="0" fontAlgn="base">
      <a:spcBef>
        <a:spcPct val="0"/>
      </a:spcBef>
      <a:spcAft>
        <a:spcPct val="0"/>
      </a:spcAft>
      <a:defRPr sz="2100" kern="1200">
        <a:solidFill>
          <a:schemeClr val="tx1"/>
        </a:solidFill>
        <a:latin typeface="Arial" panose="020B0604020202020204" pitchFamily="34" charset="0"/>
        <a:ea typeface="+mn-ea"/>
        <a:cs typeface="+mn-cs"/>
      </a:defRPr>
    </a:lvl1pPr>
    <a:lvl2pPr marL="496888" indent="-39688" algn="l" rtl="0" fontAlgn="base">
      <a:spcBef>
        <a:spcPct val="0"/>
      </a:spcBef>
      <a:spcAft>
        <a:spcPct val="0"/>
      </a:spcAft>
      <a:defRPr sz="2100" kern="1200">
        <a:solidFill>
          <a:schemeClr val="tx1"/>
        </a:solidFill>
        <a:latin typeface="Arial" panose="020B0604020202020204" pitchFamily="34" charset="0"/>
        <a:ea typeface="+mn-ea"/>
        <a:cs typeface="+mn-cs"/>
      </a:defRPr>
    </a:lvl2pPr>
    <a:lvl3pPr marL="995363" indent="-80963" algn="l" rtl="0" fontAlgn="base">
      <a:spcBef>
        <a:spcPct val="0"/>
      </a:spcBef>
      <a:spcAft>
        <a:spcPct val="0"/>
      </a:spcAft>
      <a:defRPr sz="2100" kern="1200">
        <a:solidFill>
          <a:schemeClr val="tx1"/>
        </a:solidFill>
        <a:latin typeface="Arial" panose="020B0604020202020204" pitchFamily="34" charset="0"/>
        <a:ea typeface="+mn-ea"/>
        <a:cs typeface="+mn-cs"/>
      </a:defRPr>
    </a:lvl3pPr>
    <a:lvl4pPr marL="1492250" indent="-120650" algn="l" rtl="0" fontAlgn="base">
      <a:spcBef>
        <a:spcPct val="0"/>
      </a:spcBef>
      <a:spcAft>
        <a:spcPct val="0"/>
      </a:spcAft>
      <a:defRPr sz="2100" kern="1200">
        <a:solidFill>
          <a:schemeClr val="tx1"/>
        </a:solidFill>
        <a:latin typeface="Arial" panose="020B0604020202020204" pitchFamily="34" charset="0"/>
        <a:ea typeface="+mn-ea"/>
        <a:cs typeface="+mn-cs"/>
      </a:defRPr>
    </a:lvl4pPr>
    <a:lvl5pPr marL="1990725" indent="-161925" algn="l" rtl="0" fontAlgn="base">
      <a:spcBef>
        <a:spcPct val="0"/>
      </a:spcBef>
      <a:spcAft>
        <a:spcPct val="0"/>
      </a:spcAft>
      <a:defRPr sz="2100" kern="1200">
        <a:solidFill>
          <a:schemeClr val="tx1"/>
        </a:solidFill>
        <a:latin typeface="Arial" panose="020B0604020202020204" pitchFamily="34" charset="0"/>
        <a:ea typeface="+mn-ea"/>
        <a:cs typeface="+mn-cs"/>
      </a:defRPr>
    </a:lvl5pPr>
    <a:lvl6pPr marL="2286000" algn="l" defTabSz="914400" rtl="0" eaLnBrk="1" latinLnBrk="0" hangingPunct="1">
      <a:defRPr sz="2100" kern="1200">
        <a:solidFill>
          <a:schemeClr val="tx1"/>
        </a:solidFill>
        <a:latin typeface="Arial" panose="020B0604020202020204" pitchFamily="34" charset="0"/>
        <a:ea typeface="+mn-ea"/>
        <a:cs typeface="+mn-cs"/>
      </a:defRPr>
    </a:lvl6pPr>
    <a:lvl7pPr marL="2743200" algn="l" defTabSz="914400" rtl="0" eaLnBrk="1" latinLnBrk="0" hangingPunct="1">
      <a:defRPr sz="2100" kern="1200">
        <a:solidFill>
          <a:schemeClr val="tx1"/>
        </a:solidFill>
        <a:latin typeface="Arial" panose="020B0604020202020204" pitchFamily="34" charset="0"/>
        <a:ea typeface="+mn-ea"/>
        <a:cs typeface="+mn-cs"/>
      </a:defRPr>
    </a:lvl7pPr>
    <a:lvl8pPr marL="3200400" algn="l" defTabSz="914400" rtl="0" eaLnBrk="1" latinLnBrk="0" hangingPunct="1">
      <a:defRPr sz="2100" kern="1200">
        <a:solidFill>
          <a:schemeClr val="tx1"/>
        </a:solidFill>
        <a:latin typeface="Arial" panose="020B0604020202020204" pitchFamily="34" charset="0"/>
        <a:ea typeface="+mn-ea"/>
        <a:cs typeface="+mn-cs"/>
      </a:defRPr>
    </a:lvl8pPr>
    <a:lvl9pPr marL="3657600" algn="l" defTabSz="914400" rtl="0" eaLnBrk="1" latinLnBrk="0" hangingPunct="1">
      <a:defRPr sz="2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594"/>
    <a:srgbClr val="415F4B"/>
    <a:srgbClr val="FFEEC2"/>
    <a:srgbClr val="DCD5C6"/>
    <a:srgbClr val="EBD9D9"/>
    <a:srgbClr val="6E8351"/>
    <a:srgbClr val="C8D2EA"/>
    <a:srgbClr val="A95A5A"/>
    <a:srgbClr val="B774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74" d="100"/>
          <a:sy n="74" d="100"/>
        </p:scale>
        <p:origin x="3732" y="30"/>
      </p:cViewPr>
      <p:guideLst>
        <p:guide orient="horz" pos="3368"/>
        <p:guide pos="238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67095" y="3321124"/>
            <a:ext cx="6427074" cy="2292912"/>
          </a:xfrm>
        </p:spPr>
        <p:txBody>
          <a:bodyPr/>
          <a:lstStyle/>
          <a:p>
            <a:r>
              <a:rPr lang="de-DE"/>
              <a:t>Titelmasterformat durch Klicken bearbeiten</a:t>
            </a:r>
          </a:p>
        </p:txBody>
      </p:sp>
      <p:sp>
        <p:nvSpPr>
          <p:cNvPr id="3" name="Untertitel 2"/>
          <p:cNvSpPr>
            <a:spLocks noGrp="1"/>
          </p:cNvSpPr>
          <p:nvPr>
            <p:ph type="subTitle" idx="1"/>
          </p:nvPr>
        </p:nvSpPr>
        <p:spPr>
          <a:xfrm>
            <a:off x="1134190" y="6059594"/>
            <a:ext cx="5292884" cy="2733330"/>
          </a:xfrm>
        </p:spPr>
        <p:txBody>
          <a:bodyPr/>
          <a:lstStyle>
            <a:lvl1pPr marL="0" indent="0" algn="ctr">
              <a:buNone/>
              <a:defRPr/>
            </a:lvl1pPr>
            <a:lvl2pPr marL="497845" indent="0" algn="ctr">
              <a:buNone/>
              <a:defRPr/>
            </a:lvl2pPr>
            <a:lvl3pPr marL="995690" indent="0" algn="ctr">
              <a:buNone/>
              <a:defRPr/>
            </a:lvl3pPr>
            <a:lvl4pPr marL="1493535" indent="0" algn="ctr">
              <a:buNone/>
              <a:defRPr/>
            </a:lvl4pPr>
            <a:lvl5pPr marL="1991380" indent="0" algn="ctr">
              <a:buNone/>
              <a:defRPr/>
            </a:lvl5pPr>
            <a:lvl6pPr marL="2489225" indent="0" algn="ctr">
              <a:buNone/>
              <a:defRPr/>
            </a:lvl6pPr>
            <a:lvl7pPr marL="2987070" indent="0" algn="ctr">
              <a:buNone/>
              <a:defRPr/>
            </a:lvl7pPr>
            <a:lvl8pPr marL="3484916" indent="0" algn="ctr">
              <a:buNone/>
              <a:defRPr/>
            </a:lvl8pPr>
            <a:lvl9pPr marL="3982761" indent="0" algn="ctr">
              <a:buNone/>
              <a:defRPr/>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8F8EFB29-C5B1-44F2-A831-D9B3C08888D2}"/>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C3396193-F53A-4E92-95BD-A2793077B0CC}"/>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092D83C3-6F7E-466C-95E0-22D774557A16}"/>
              </a:ext>
            </a:extLst>
          </p:cNvPr>
          <p:cNvSpPr>
            <a:spLocks noGrp="1" noChangeArrowheads="1"/>
          </p:cNvSpPr>
          <p:nvPr>
            <p:ph type="sldNum" sz="quarter" idx="12"/>
          </p:nvPr>
        </p:nvSpPr>
        <p:spPr>
          <a:ln/>
        </p:spPr>
        <p:txBody>
          <a:bodyPr/>
          <a:lstStyle>
            <a:lvl1pPr>
              <a:defRPr/>
            </a:lvl1pPr>
          </a:lstStyle>
          <a:p>
            <a:fld id="{45FAC412-448A-436F-8F11-9D445CF1349D}" type="slidenum">
              <a:rPr lang="de-DE" altLang="de-DE"/>
              <a:pPr/>
              <a:t>‹Nr.›</a:t>
            </a:fld>
            <a:endParaRPr lang="de-DE" altLang="de-DE"/>
          </a:p>
        </p:txBody>
      </p:sp>
    </p:spTree>
    <p:extLst>
      <p:ext uri="{BB962C8B-B14F-4D97-AF65-F5344CB8AC3E}">
        <p14:creationId xmlns:p14="http://schemas.microsoft.com/office/powerpoint/2010/main" val="1202552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FD271D45-AC33-453C-9918-C9DB8FFC89A0}"/>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11ACDD22-6066-4A96-8670-C346B2B8F651}"/>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540A3D94-96DF-495E-8ED3-AD029B3600BF}"/>
              </a:ext>
            </a:extLst>
          </p:cNvPr>
          <p:cNvSpPr>
            <a:spLocks noGrp="1" noChangeArrowheads="1"/>
          </p:cNvSpPr>
          <p:nvPr>
            <p:ph type="sldNum" sz="quarter" idx="12"/>
          </p:nvPr>
        </p:nvSpPr>
        <p:spPr>
          <a:ln/>
        </p:spPr>
        <p:txBody>
          <a:bodyPr/>
          <a:lstStyle>
            <a:lvl1pPr>
              <a:defRPr/>
            </a:lvl1pPr>
          </a:lstStyle>
          <a:p>
            <a:fld id="{124C7E3A-76C0-42F0-B3FD-6CD73310A0E3}" type="slidenum">
              <a:rPr lang="de-DE" altLang="de-DE"/>
              <a:pPr/>
              <a:t>‹Nr.›</a:t>
            </a:fld>
            <a:endParaRPr lang="de-DE" altLang="de-DE"/>
          </a:p>
        </p:txBody>
      </p:sp>
    </p:spTree>
    <p:extLst>
      <p:ext uri="{BB962C8B-B14F-4D97-AF65-F5344CB8AC3E}">
        <p14:creationId xmlns:p14="http://schemas.microsoft.com/office/powerpoint/2010/main" val="335588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481916" y="428421"/>
            <a:ext cx="1701284" cy="9123664"/>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78063" y="428421"/>
            <a:ext cx="4935824" cy="9123664"/>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5BB4BED2-B1E2-4CF9-8E24-9E87279F5122}"/>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808E0F78-5DFB-4FE2-9D80-B06A8E4B6BC3}"/>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9B870A8F-6B5E-45BD-8C96-7DFD3D6598A5}"/>
              </a:ext>
            </a:extLst>
          </p:cNvPr>
          <p:cNvSpPr>
            <a:spLocks noGrp="1" noChangeArrowheads="1"/>
          </p:cNvSpPr>
          <p:nvPr>
            <p:ph type="sldNum" sz="quarter" idx="12"/>
          </p:nvPr>
        </p:nvSpPr>
        <p:spPr>
          <a:ln/>
        </p:spPr>
        <p:txBody>
          <a:bodyPr/>
          <a:lstStyle>
            <a:lvl1pPr>
              <a:defRPr/>
            </a:lvl1pPr>
          </a:lstStyle>
          <a:p>
            <a:fld id="{FB6C8B93-04BF-41DB-A760-8FB09BE0938D}" type="slidenum">
              <a:rPr lang="de-DE" altLang="de-DE"/>
              <a:pPr/>
              <a:t>‹Nr.›</a:t>
            </a:fld>
            <a:endParaRPr lang="de-DE" altLang="de-DE"/>
          </a:p>
        </p:txBody>
      </p:sp>
    </p:spTree>
    <p:extLst>
      <p:ext uri="{BB962C8B-B14F-4D97-AF65-F5344CB8AC3E}">
        <p14:creationId xmlns:p14="http://schemas.microsoft.com/office/powerpoint/2010/main" val="307751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2F245A54-5931-434A-AF51-DFB9E13D65B2}"/>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EC45310C-51D1-4CA9-8897-034007A605F5}"/>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4BAB07CB-1094-4EDF-BA0A-4EDBAE75FF99}"/>
              </a:ext>
            </a:extLst>
          </p:cNvPr>
          <p:cNvSpPr>
            <a:spLocks noGrp="1" noChangeArrowheads="1"/>
          </p:cNvSpPr>
          <p:nvPr>
            <p:ph type="sldNum" sz="quarter" idx="12"/>
          </p:nvPr>
        </p:nvSpPr>
        <p:spPr>
          <a:ln/>
        </p:spPr>
        <p:txBody>
          <a:bodyPr/>
          <a:lstStyle>
            <a:lvl1pPr>
              <a:defRPr/>
            </a:lvl1pPr>
          </a:lstStyle>
          <a:p>
            <a:fld id="{EEA60BFA-EFAE-4E66-86CD-EDDADA8E9320}" type="slidenum">
              <a:rPr lang="de-DE" altLang="de-DE"/>
              <a:pPr/>
              <a:t>‹Nr.›</a:t>
            </a:fld>
            <a:endParaRPr lang="de-DE" altLang="de-DE"/>
          </a:p>
        </p:txBody>
      </p:sp>
    </p:spTree>
    <p:extLst>
      <p:ext uri="{BB962C8B-B14F-4D97-AF65-F5344CB8AC3E}">
        <p14:creationId xmlns:p14="http://schemas.microsoft.com/office/powerpoint/2010/main" val="178043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6850" y="6871881"/>
            <a:ext cx="6427074" cy="2123257"/>
          </a:xfrm>
        </p:spPr>
        <p:txBody>
          <a:bodyPr anchor="t"/>
          <a:lstStyle>
            <a:lvl1pPr algn="l">
              <a:defRPr sz="4400" b="1" cap="all"/>
            </a:lvl1pPr>
          </a:lstStyle>
          <a:p>
            <a:r>
              <a:rPr lang="de-DE"/>
              <a:t>Titelmasterformat durch Klicken bearbeiten</a:t>
            </a:r>
          </a:p>
        </p:txBody>
      </p:sp>
      <p:sp>
        <p:nvSpPr>
          <p:cNvPr id="3" name="Textplatzhalter 2"/>
          <p:cNvSpPr>
            <a:spLocks noGrp="1"/>
          </p:cNvSpPr>
          <p:nvPr>
            <p:ph type="body" idx="1"/>
          </p:nvPr>
        </p:nvSpPr>
        <p:spPr>
          <a:xfrm>
            <a:off x="596850" y="4532700"/>
            <a:ext cx="6427074" cy="2339181"/>
          </a:xfrm>
        </p:spPr>
        <p:txBody>
          <a:bodyPr anchor="b"/>
          <a:lstStyle>
            <a:lvl1pPr marL="0" indent="0">
              <a:buNone/>
              <a:defRPr sz="2200"/>
            </a:lvl1pPr>
            <a:lvl2pPr marL="497845" indent="0">
              <a:buNone/>
              <a:defRPr sz="2000"/>
            </a:lvl2pPr>
            <a:lvl3pPr marL="995690" indent="0">
              <a:buNone/>
              <a:defRPr sz="1700"/>
            </a:lvl3pPr>
            <a:lvl4pPr marL="1493535" indent="0">
              <a:buNone/>
              <a:defRPr sz="1500"/>
            </a:lvl4pPr>
            <a:lvl5pPr marL="1991380" indent="0">
              <a:buNone/>
              <a:defRPr sz="1500"/>
            </a:lvl5pPr>
            <a:lvl6pPr marL="2489225" indent="0">
              <a:buNone/>
              <a:defRPr sz="1500"/>
            </a:lvl6pPr>
            <a:lvl7pPr marL="2987070" indent="0">
              <a:buNone/>
              <a:defRPr sz="1500"/>
            </a:lvl7pPr>
            <a:lvl8pPr marL="3484916" indent="0">
              <a:buNone/>
              <a:defRPr sz="1500"/>
            </a:lvl8pPr>
            <a:lvl9pPr marL="3982761" indent="0">
              <a:buNone/>
              <a:defRPr sz="1500"/>
            </a:lvl9pPr>
          </a:lstStyle>
          <a:p>
            <a:pPr lvl="0"/>
            <a:r>
              <a:rPr lang="de-DE"/>
              <a:t>Textmasterformate durch Klicken bearbeiten</a:t>
            </a:r>
          </a:p>
        </p:txBody>
      </p:sp>
      <p:sp>
        <p:nvSpPr>
          <p:cNvPr id="4" name="Rectangle 4">
            <a:extLst>
              <a:ext uri="{FF2B5EF4-FFF2-40B4-BE49-F238E27FC236}">
                <a16:creationId xmlns:a16="http://schemas.microsoft.com/office/drawing/2014/main" id="{05DD8F14-A0D5-4B77-929F-3F64C7A15D2D}"/>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248A9706-E54A-489C-B702-5C0BECC6E29F}"/>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146F7738-AF4D-4648-809F-3C47D14F90A8}"/>
              </a:ext>
            </a:extLst>
          </p:cNvPr>
          <p:cNvSpPr>
            <a:spLocks noGrp="1" noChangeArrowheads="1"/>
          </p:cNvSpPr>
          <p:nvPr>
            <p:ph type="sldNum" sz="quarter" idx="12"/>
          </p:nvPr>
        </p:nvSpPr>
        <p:spPr>
          <a:ln/>
        </p:spPr>
        <p:txBody>
          <a:bodyPr/>
          <a:lstStyle>
            <a:lvl1pPr>
              <a:defRPr/>
            </a:lvl1pPr>
          </a:lstStyle>
          <a:p>
            <a:fld id="{546F330F-27FC-44BA-A176-DF9FF5D1C9C3}" type="slidenum">
              <a:rPr lang="de-DE" altLang="de-DE"/>
              <a:pPr/>
              <a:t>‹Nr.›</a:t>
            </a:fld>
            <a:endParaRPr lang="de-DE" altLang="de-DE"/>
          </a:p>
        </p:txBody>
      </p:sp>
    </p:spTree>
    <p:extLst>
      <p:ext uri="{BB962C8B-B14F-4D97-AF65-F5344CB8AC3E}">
        <p14:creationId xmlns:p14="http://schemas.microsoft.com/office/powerpoint/2010/main" val="254497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78063" y="2495127"/>
            <a:ext cx="3318554" cy="7056959"/>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864646" y="2495127"/>
            <a:ext cx="3318554" cy="7056959"/>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230CC28C-ABE7-4BCB-AE2A-855562166EEB}"/>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FCFEE71F-93A4-4A41-9A26-AF98D83DEEE1}"/>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05595C7F-FD6E-4753-A06D-1C47EFC21D05}"/>
              </a:ext>
            </a:extLst>
          </p:cNvPr>
          <p:cNvSpPr>
            <a:spLocks noGrp="1" noChangeArrowheads="1"/>
          </p:cNvSpPr>
          <p:nvPr>
            <p:ph type="sldNum" sz="quarter" idx="12"/>
          </p:nvPr>
        </p:nvSpPr>
        <p:spPr>
          <a:ln/>
        </p:spPr>
        <p:txBody>
          <a:bodyPr/>
          <a:lstStyle>
            <a:lvl1pPr>
              <a:defRPr/>
            </a:lvl1pPr>
          </a:lstStyle>
          <a:p>
            <a:fld id="{69F2445D-30F6-441F-B70B-12BD0F6EEDCD}" type="slidenum">
              <a:rPr lang="de-DE" altLang="de-DE"/>
              <a:pPr/>
              <a:t>‹Nr.›</a:t>
            </a:fld>
            <a:endParaRPr lang="de-DE" altLang="de-DE"/>
          </a:p>
        </p:txBody>
      </p:sp>
    </p:spTree>
    <p:extLst>
      <p:ext uri="{BB962C8B-B14F-4D97-AF65-F5344CB8AC3E}">
        <p14:creationId xmlns:p14="http://schemas.microsoft.com/office/powerpoint/2010/main" val="213513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78063" y="2394020"/>
            <a:ext cx="3341309" cy="99736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de-DE"/>
              <a:t>Textmasterformate durch Klicken bearbeiten</a:t>
            </a:r>
          </a:p>
        </p:txBody>
      </p:sp>
      <p:sp>
        <p:nvSpPr>
          <p:cNvPr id="4" name="Inhaltsplatzhalter 3"/>
          <p:cNvSpPr>
            <a:spLocks noGrp="1"/>
          </p:cNvSpPr>
          <p:nvPr>
            <p:ph sz="half" idx="2"/>
          </p:nvPr>
        </p:nvSpPr>
        <p:spPr>
          <a:xfrm>
            <a:off x="378063" y="3391385"/>
            <a:ext cx="3341309" cy="6160700"/>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841893" y="2394020"/>
            <a:ext cx="3341308" cy="99736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de-DE"/>
              <a:t>Textmasterformate durch Klicken bearbeiten</a:t>
            </a:r>
          </a:p>
        </p:txBody>
      </p:sp>
      <p:sp>
        <p:nvSpPr>
          <p:cNvPr id="6" name="Inhaltsplatzhalter 5"/>
          <p:cNvSpPr>
            <a:spLocks noGrp="1"/>
          </p:cNvSpPr>
          <p:nvPr>
            <p:ph sz="quarter" idx="4"/>
          </p:nvPr>
        </p:nvSpPr>
        <p:spPr>
          <a:xfrm>
            <a:off x="3841893" y="3391385"/>
            <a:ext cx="3341308" cy="6160700"/>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7E436D65-EF02-4A40-AB49-97058D2C19B7}"/>
              </a:ext>
            </a:extLst>
          </p:cNvPr>
          <p:cNvSpPr>
            <a:spLocks noGrp="1" noChangeArrowheads="1"/>
          </p:cNvSpPr>
          <p:nvPr>
            <p:ph type="dt" sz="half" idx="10"/>
          </p:nvPr>
        </p:nvSpPr>
        <p:spPr>
          <a:ln/>
        </p:spPr>
        <p:txBody>
          <a:bodyPr/>
          <a:lstStyle>
            <a:lvl1pPr>
              <a:defRPr/>
            </a:lvl1pPr>
          </a:lstStyle>
          <a:p>
            <a:pPr>
              <a:defRPr/>
            </a:pPr>
            <a:endParaRPr lang="de-DE"/>
          </a:p>
        </p:txBody>
      </p:sp>
      <p:sp>
        <p:nvSpPr>
          <p:cNvPr id="8" name="Rectangle 5">
            <a:extLst>
              <a:ext uri="{FF2B5EF4-FFF2-40B4-BE49-F238E27FC236}">
                <a16:creationId xmlns:a16="http://schemas.microsoft.com/office/drawing/2014/main" id="{5C5E9670-D0EC-4B8D-B023-DE1734E58BF9}"/>
              </a:ext>
            </a:extLst>
          </p:cNvPr>
          <p:cNvSpPr>
            <a:spLocks noGrp="1" noChangeArrowheads="1"/>
          </p:cNvSpPr>
          <p:nvPr>
            <p:ph type="ftr" sz="quarter" idx="11"/>
          </p:nvPr>
        </p:nvSpPr>
        <p:spPr>
          <a:ln/>
        </p:spPr>
        <p:txBody>
          <a:bodyPr/>
          <a:lstStyle>
            <a:lvl1pPr>
              <a:defRPr/>
            </a:lvl1pPr>
          </a:lstStyle>
          <a:p>
            <a:pPr>
              <a:defRPr/>
            </a:pPr>
            <a:endParaRPr lang="de-DE"/>
          </a:p>
        </p:txBody>
      </p:sp>
      <p:sp>
        <p:nvSpPr>
          <p:cNvPr id="9" name="Rectangle 6">
            <a:extLst>
              <a:ext uri="{FF2B5EF4-FFF2-40B4-BE49-F238E27FC236}">
                <a16:creationId xmlns:a16="http://schemas.microsoft.com/office/drawing/2014/main" id="{22E93F39-157A-476E-84F5-FA67FD70D15D}"/>
              </a:ext>
            </a:extLst>
          </p:cNvPr>
          <p:cNvSpPr>
            <a:spLocks noGrp="1" noChangeArrowheads="1"/>
          </p:cNvSpPr>
          <p:nvPr>
            <p:ph type="sldNum" sz="quarter" idx="12"/>
          </p:nvPr>
        </p:nvSpPr>
        <p:spPr>
          <a:ln/>
        </p:spPr>
        <p:txBody>
          <a:bodyPr/>
          <a:lstStyle>
            <a:lvl1pPr>
              <a:defRPr/>
            </a:lvl1pPr>
          </a:lstStyle>
          <a:p>
            <a:fld id="{0B05CFE4-8EFC-43ED-BE75-905B03E64459}" type="slidenum">
              <a:rPr lang="de-DE" altLang="de-DE"/>
              <a:pPr/>
              <a:t>‹Nr.›</a:t>
            </a:fld>
            <a:endParaRPr lang="de-DE" altLang="de-DE"/>
          </a:p>
        </p:txBody>
      </p:sp>
    </p:spTree>
    <p:extLst>
      <p:ext uri="{BB962C8B-B14F-4D97-AF65-F5344CB8AC3E}">
        <p14:creationId xmlns:p14="http://schemas.microsoft.com/office/powerpoint/2010/main" val="1543978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E003919A-175C-47CC-9007-914448211C2C}"/>
              </a:ext>
            </a:extLst>
          </p:cNvPr>
          <p:cNvSpPr>
            <a:spLocks noGrp="1" noChangeArrowheads="1"/>
          </p:cNvSpPr>
          <p:nvPr>
            <p:ph type="dt" sz="half" idx="10"/>
          </p:nvPr>
        </p:nvSpPr>
        <p:spPr>
          <a:ln/>
        </p:spPr>
        <p:txBody>
          <a:bodyPr/>
          <a:lstStyle>
            <a:lvl1pPr>
              <a:defRPr/>
            </a:lvl1pPr>
          </a:lstStyle>
          <a:p>
            <a:pPr>
              <a:defRPr/>
            </a:pPr>
            <a:endParaRPr lang="de-DE"/>
          </a:p>
        </p:txBody>
      </p:sp>
      <p:sp>
        <p:nvSpPr>
          <p:cNvPr id="4" name="Rectangle 5">
            <a:extLst>
              <a:ext uri="{FF2B5EF4-FFF2-40B4-BE49-F238E27FC236}">
                <a16:creationId xmlns:a16="http://schemas.microsoft.com/office/drawing/2014/main" id="{B9E04B1D-BD20-487E-B2D9-4172E6616AE5}"/>
              </a:ext>
            </a:extLst>
          </p:cNvPr>
          <p:cNvSpPr>
            <a:spLocks noGrp="1" noChangeArrowheads="1"/>
          </p:cNvSpPr>
          <p:nvPr>
            <p:ph type="ftr" sz="quarter" idx="11"/>
          </p:nvPr>
        </p:nvSpPr>
        <p:spPr>
          <a:ln/>
        </p:spPr>
        <p:txBody>
          <a:bodyPr/>
          <a:lstStyle>
            <a:lvl1pPr>
              <a:defRPr/>
            </a:lvl1pPr>
          </a:lstStyle>
          <a:p>
            <a:pPr>
              <a:defRPr/>
            </a:pPr>
            <a:endParaRPr lang="de-DE"/>
          </a:p>
        </p:txBody>
      </p:sp>
      <p:sp>
        <p:nvSpPr>
          <p:cNvPr id="5" name="Rectangle 6">
            <a:extLst>
              <a:ext uri="{FF2B5EF4-FFF2-40B4-BE49-F238E27FC236}">
                <a16:creationId xmlns:a16="http://schemas.microsoft.com/office/drawing/2014/main" id="{DA5BD1A5-8DDC-4CBE-8E12-E6847DD4B182}"/>
              </a:ext>
            </a:extLst>
          </p:cNvPr>
          <p:cNvSpPr>
            <a:spLocks noGrp="1" noChangeArrowheads="1"/>
          </p:cNvSpPr>
          <p:nvPr>
            <p:ph type="sldNum" sz="quarter" idx="12"/>
          </p:nvPr>
        </p:nvSpPr>
        <p:spPr>
          <a:ln/>
        </p:spPr>
        <p:txBody>
          <a:bodyPr/>
          <a:lstStyle>
            <a:lvl1pPr>
              <a:defRPr/>
            </a:lvl1pPr>
          </a:lstStyle>
          <a:p>
            <a:fld id="{8CABB5FF-FC53-4142-B499-BCFD54CE7902}" type="slidenum">
              <a:rPr lang="de-DE" altLang="de-DE"/>
              <a:pPr/>
              <a:t>‹Nr.›</a:t>
            </a:fld>
            <a:endParaRPr lang="de-DE" altLang="de-DE"/>
          </a:p>
        </p:txBody>
      </p:sp>
    </p:spTree>
    <p:extLst>
      <p:ext uri="{BB962C8B-B14F-4D97-AF65-F5344CB8AC3E}">
        <p14:creationId xmlns:p14="http://schemas.microsoft.com/office/powerpoint/2010/main" val="112661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07E121A-3722-4BDB-B577-B54C4CCB26E8}"/>
              </a:ext>
            </a:extLst>
          </p:cNvPr>
          <p:cNvSpPr>
            <a:spLocks noGrp="1" noChangeArrowheads="1"/>
          </p:cNvSpPr>
          <p:nvPr>
            <p:ph type="dt" sz="half" idx="10"/>
          </p:nvPr>
        </p:nvSpPr>
        <p:spPr>
          <a:ln/>
        </p:spPr>
        <p:txBody>
          <a:bodyPr/>
          <a:lstStyle>
            <a:lvl1pPr>
              <a:defRPr/>
            </a:lvl1pPr>
          </a:lstStyle>
          <a:p>
            <a:pPr>
              <a:defRPr/>
            </a:pPr>
            <a:endParaRPr lang="de-DE"/>
          </a:p>
        </p:txBody>
      </p:sp>
      <p:sp>
        <p:nvSpPr>
          <p:cNvPr id="3" name="Rectangle 5">
            <a:extLst>
              <a:ext uri="{FF2B5EF4-FFF2-40B4-BE49-F238E27FC236}">
                <a16:creationId xmlns:a16="http://schemas.microsoft.com/office/drawing/2014/main" id="{54FDA32C-5BB5-4BBC-9FFA-3581BD911B27}"/>
              </a:ext>
            </a:extLst>
          </p:cNvPr>
          <p:cNvSpPr>
            <a:spLocks noGrp="1" noChangeArrowheads="1"/>
          </p:cNvSpPr>
          <p:nvPr>
            <p:ph type="ftr" sz="quarter" idx="11"/>
          </p:nvPr>
        </p:nvSpPr>
        <p:spPr>
          <a:ln/>
        </p:spPr>
        <p:txBody>
          <a:bodyPr/>
          <a:lstStyle>
            <a:lvl1pPr>
              <a:defRPr/>
            </a:lvl1pPr>
          </a:lstStyle>
          <a:p>
            <a:pPr>
              <a:defRPr/>
            </a:pPr>
            <a:endParaRPr lang="de-DE"/>
          </a:p>
        </p:txBody>
      </p:sp>
      <p:sp>
        <p:nvSpPr>
          <p:cNvPr id="4" name="Rectangle 6">
            <a:extLst>
              <a:ext uri="{FF2B5EF4-FFF2-40B4-BE49-F238E27FC236}">
                <a16:creationId xmlns:a16="http://schemas.microsoft.com/office/drawing/2014/main" id="{F76E67C9-BC7A-4E18-9D58-26BF5D98BE96}"/>
              </a:ext>
            </a:extLst>
          </p:cNvPr>
          <p:cNvSpPr>
            <a:spLocks noGrp="1" noChangeArrowheads="1"/>
          </p:cNvSpPr>
          <p:nvPr>
            <p:ph type="sldNum" sz="quarter" idx="12"/>
          </p:nvPr>
        </p:nvSpPr>
        <p:spPr>
          <a:ln/>
        </p:spPr>
        <p:txBody>
          <a:bodyPr/>
          <a:lstStyle>
            <a:lvl1pPr>
              <a:defRPr/>
            </a:lvl1pPr>
          </a:lstStyle>
          <a:p>
            <a:fld id="{8A20B06C-480B-453E-A537-7F8E028E3746}" type="slidenum">
              <a:rPr lang="de-DE" altLang="de-DE"/>
              <a:pPr/>
              <a:t>‹Nr.›</a:t>
            </a:fld>
            <a:endParaRPr lang="de-DE" altLang="de-DE"/>
          </a:p>
        </p:txBody>
      </p:sp>
    </p:spTree>
    <p:extLst>
      <p:ext uri="{BB962C8B-B14F-4D97-AF65-F5344CB8AC3E}">
        <p14:creationId xmlns:p14="http://schemas.microsoft.com/office/powerpoint/2010/main" val="29791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78063" y="424994"/>
            <a:ext cx="2487166" cy="1813080"/>
          </a:xfrm>
        </p:spPr>
        <p:txBody>
          <a:bodyPr anchor="b"/>
          <a:lstStyle>
            <a:lvl1pPr algn="l">
              <a:defRPr sz="2200" b="1"/>
            </a:lvl1pPr>
          </a:lstStyle>
          <a:p>
            <a:r>
              <a:rPr lang="de-DE"/>
              <a:t>Titelmasterformat durch Klicken bearbeiten</a:t>
            </a:r>
          </a:p>
        </p:txBody>
      </p:sp>
      <p:sp>
        <p:nvSpPr>
          <p:cNvPr id="3" name="Inhaltsplatzhalter 2"/>
          <p:cNvSpPr>
            <a:spLocks noGrp="1"/>
          </p:cNvSpPr>
          <p:nvPr>
            <p:ph idx="1"/>
          </p:nvPr>
        </p:nvSpPr>
        <p:spPr>
          <a:xfrm>
            <a:off x="2956244" y="424995"/>
            <a:ext cx="4226956" cy="912709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78063" y="2238074"/>
            <a:ext cx="2487166" cy="7314011"/>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de-DE"/>
              <a:t>Textmasterformate durch Klicken bearbeiten</a:t>
            </a:r>
          </a:p>
        </p:txBody>
      </p:sp>
      <p:sp>
        <p:nvSpPr>
          <p:cNvPr id="5" name="Rectangle 4">
            <a:extLst>
              <a:ext uri="{FF2B5EF4-FFF2-40B4-BE49-F238E27FC236}">
                <a16:creationId xmlns:a16="http://schemas.microsoft.com/office/drawing/2014/main" id="{DB3DF565-BB11-4E65-87C9-CD832FE75D9E}"/>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C3AD80E3-95E1-4DF9-89EB-0EE99D451619}"/>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5BB7E133-F665-4EA6-9CDF-38332E1B3DB7}"/>
              </a:ext>
            </a:extLst>
          </p:cNvPr>
          <p:cNvSpPr>
            <a:spLocks noGrp="1" noChangeArrowheads="1"/>
          </p:cNvSpPr>
          <p:nvPr>
            <p:ph type="sldNum" sz="quarter" idx="12"/>
          </p:nvPr>
        </p:nvSpPr>
        <p:spPr>
          <a:ln/>
        </p:spPr>
        <p:txBody>
          <a:bodyPr/>
          <a:lstStyle>
            <a:lvl1pPr>
              <a:defRPr/>
            </a:lvl1pPr>
          </a:lstStyle>
          <a:p>
            <a:fld id="{CB5D87FC-68A2-4343-B58B-3FA582FE5CFD}" type="slidenum">
              <a:rPr lang="de-DE" altLang="de-DE"/>
              <a:pPr/>
              <a:t>‹Nr.›</a:t>
            </a:fld>
            <a:endParaRPr lang="de-DE" altLang="de-DE"/>
          </a:p>
        </p:txBody>
      </p:sp>
    </p:spTree>
    <p:extLst>
      <p:ext uri="{BB962C8B-B14F-4D97-AF65-F5344CB8AC3E}">
        <p14:creationId xmlns:p14="http://schemas.microsoft.com/office/powerpoint/2010/main" val="4268539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482498" y="7485380"/>
            <a:ext cx="4536758" cy="884262"/>
          </a:xfrm>
        </p:spPr>
        <p:txBody>
          <a:bodyPr anchor="b"/>
          <a:lstStyle>
            <a:lvl1pPr algn="l">
              <a:defRPr sz="2200" b="1"/>
            </a:lvl1pPr>
          </a:lstStyle>
          <a:p>
            <a:r>
              <a:rPr lang="de-DE"/>
              <a:t>Titelmasterformat durch Klicken bearbeiten</a:t>
            </a:r>
          </a:p>
        </p:txBody>
      </p:sp>
      <p:sp>
        <p:nvSpPr>
          <p:cNvPr id="3" name="Bildplatzhalter 2"/>
          <p:cNvSpPr>
            <a:spLocks noGrp="1"/>
          </p:cNvSpPr>
          <p:nvPr>
            <p:ph type="pic" idx="1"/>
          </p:nvPr>
        </p:nvSpPr>
        <p:spPr>
          <a:xfrm>
            <a:off x="1482498" y="956237"/>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pPr lvl="0"/>
            <a:r>
              <a:rPr lang="de-DE" noProof="0"/>
              <a:t>Bild durch Klicken auf Symbol hinzufügen</a:t>
            </a:r>
          </a:p>
        </p:txBody>
      </p:sp>
      <p:sp>
        <p:nvSpPr>
          <p:cNvPr id="4" name="Textplatzhalter 3"/>
          <p:cNvSpPr>
            <a:spLocks noGrp="1"/>
          </p:cNvSpPr>
          <p:nvPr>
            <p:ph type="body" sz="half" idx="2"/>
          </p:nvPr>
        </p:nvSpPr>
        <p:spPr>
          <a:xfrm>
            <a:off x="1482498" y="8369642"/>
            <a:ext cx="4536758" cy="125441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de-DE"/>
              <a:t>Textmasterformate durch Klicken bearbeiten</a:t>
            </a:r>
          </a:p>
        </p:txBody>
      </p:sp>
      <p:sp>
        <p:nvSpPr>
          <p:cNvPr id="5" name="Rectangle 4">
            <a:extLst>
              <a:ext uri="{FF2B5EF4-FFF2-40B4-BE49-F238E27FC236}">
                <a16:creationId xmlns:a16="http://schemas.microsoft.com/office/drawing/2014/main" id="{CA57132D-8B97-45DA-81F0-A3F772620D1F}"/>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E2B9748D-7AF5-419C-B682-F2A9B6DBF345}"/>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7DEC7733-B1FA-4BB1-BFF5-48F6163A6CA5}"/>
              </a:ext>
            </a:extLst>
          </p:cNvPr>
          <p:cNvSpPr>
            <a:spLocks noGrp="1" noChangeArrowheads="1"/>
          </p:cNvSpPr>
          <p:nvPr>
            <p:ph type="sldNum" sz="quarter" idx="12"/>
          </p:nvPr>
        </p:nvSpPr>
        <p:spPr>
          <a:ln/>
        </p:spPr>
        <p:txBody>
          <a:bodyPr/>
          <a:lstStyle>
            <a:lvl1pPr>
              <a:defRPr/>
            </a:lvl1pPr>
          </a:lstStyle>
          <a:p>
            <a:fld id="{23396C62-4A86-4BF0-BAAF-F12D471F186E}" type="slidenum">
              <a:rPr lang="de-DE" altLang="de-DE"/>
              <a:pPr/>
              <a:t>‹Nr.›</a:t>
            </a:fld>
            <a:endParaRPr lang="de-DE" altLang="de-DE"/>
          </a:p>
        </p:txBody>
      </p:sp>
    </p:spTree>
    <p:extLst>
      <p:ext uri="{BB962C8B-B14F-4D97-AF65-F5344CB8AC3E}">
        <p14:creationId xmlns:p14="http://schemas.microsoft.com/office/powerpoint/2010/main" val="3090688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B301C3F-EE1C-4045-A303-FD3CB5AF2213}"/>
              </a:ext>
            </a:extLst>
          </p:cNvPr>
          <p:cNvSpPr>
            <a:spLocks noGrp="1" noChangeArrowheads="1"/>
          </p:cNvSpPr>
          <p:nvPr>
            <p:ph type="title"/>
          </p:nvPr>
        </p:nvSpPr>
        <p:spPr bwMode="auto">
          <a:xfrm>
            <a:off x="377825" y="428625"/>
            <a:ext cx="6805613"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45" tIns="52121" rIns="104245" bIns="52121" numCol="1" anchor="ctr" anchorCtr="0" compatLnSpc="1">
            <a:prstTxWarp prst="textNoShape">
              <a:avLst/>
            </a:prstTxWarp>
          </a:bodyPr>
          <a:lstStyle/>
          <a:p>
            <a:pPr lvl="0"/>
            <a:r>
              <a:rPr lang="de-DE" altLang="de-DE"/>
              <a:t>Titelmasterformat durch Klicken bearbeiten</a:t>
            </a:r>
          </a:p>
        </p:txBody>
      </p:sp>
      <p:sp>
        <p:nvSpPr>
          <p:cNvPr id="1027" name="Rectangle 3">
            <a:extLst>
              <a:ext uri="{FF2B5EF4-FFF2-40B4-BE49-F238E27FC236}">
                <a16:creationId xmlns:a16="http://schemas.microsoft.com/office/drawing/2014/main" id="{F185C420-DD52-4004-8C98-BB33CA3BFBC1}"/>
              </a:ext>
            </a:extLst>
          </p:cNvPr>
          <p:cNvSpPr>
            <a:spLocks noGrp="1" noChangeArrowheads="1"/>
          </p:cNvSpPr>
          <p:nvPr>
            <p:ph type="body" idx="1"/>
          </p:nvPr>
        </p:nvSpPr>
        <p:spPr bwMode="auto">
          <a:xfrm>
            <a:off x="377825" y="2495550"/>
            <a:ext cx="6805613" cy="70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45" tIns="52121" rIns="104245" bIns="52121"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248693EB-5B11-41C8-A7AE-907CF252DB58}"/>
              </a:ext>
            </a:extLst>
          </p:cNvPr>
          <p:cNvSpPr>
            <a:spLocks noGrp="1" noChangeArrowheads="1"/>
          </p:cNvSpPr>
          <p:nvPr>
            <p:ph type="dt" sz="half" idx="2"/>
          </p:nvPr>
        </p:nvSpPr>
        <p:spPr bwMode="auto">
          <a:xfrm>
            <a:off x="377825" y="9737725"/>
            <a:ext cx="1765300" cy="742950"/>
          </a:xfrm>
          <a:prstGeom prst="rect">
            <a:avLst/>
          </a:prstGeom>
          <a:noFill/>
          <a:ln w="9525">
            <a:noFill/>
            <a:miter lim="800000"/>
            <a:headEnd/>
            <a:tailEnd/>
          </a:ln>
          <a:effectLst/>
        </p:spPr>
        <p:txBody>
          <a:bodyPr vert="horz" wrap="square" lIns="104245" tIns="52121" rIns="104245" bIns="52121" numCol="1" anchor="t" anchorCtr="0" compatLnSpc="1">
            <a:prstTxWarp prst="textNoShape">
              <a:avLst/>
            </a:prstTxWarp>
          </a:bodyPr>
          <a:lstStyle>
            <a:lvl1pPr>
              <a:defRPr sz="1600">
                <a:latin typeface="Arial" charset="0"/>
              </a:defRPr>
            </a:lvl1pPr>
          </a:lstStyle>
          <a:p>
            <a:pPr>
              <a:defRPr/>
            </a:pPr>
            <a:endParaRPr lang="de-DE"/>
          </a:p>
        </p:txBody>
      </p:sp>
      <p:sp>
        <p:nvSpPr>
          <p:cNvPr id="1029" name="Rectangle 5">
            <a:extLst>
              <a:ext uri="{FF2B5EF4-FFF2-40B4-BE49-F238E27FC236}">
                <a16:creationId xmlns:a16="http://schemas.microsoft.com/office/drawing/2014/main" id="{480F67C2-D4EB-47ED-BFDB-0882946FA3B0}"/>
              </a:ext>
            </a:extLst>
          </p:cNvPr>
          <p:cNvSpPr>
            <a:spLocks noGrp="1" noChangeArrowheads="1"/>
          </p:cNvSpPr>
          <p:nvPr>
            <p:ph type="ftr" sz="quarter" idx="3"/>
          </p:nvPr>
        </p:nvSpPr>
        <p:spPr bwMode="auto">
          <a:xfrm>
            <a:off x="2582863" y="9737725"/>
            <a:ext cx="2395537" cy="742950"/>
          </a:xfrm>
          <a:prstGeom prst="rect">
            <a:avLst/>
          </a:prstGeom>
          <a:noFill/>
          <a:ln w="9525">
            <a:noFill/>
            <a:miter lim="800000"/>
            <a:headEnd/>
            <a:tailEnd/>
          </a:ln>
          <a:effectLst/>
        </p:spPr>
        <p:txBody>
          <a:bodyPr vert="horz" wrap="square" lIns="104245" tIns="52121" rIns="104245" bIns="52121" numCol="1" anchor="t" anchorCtr="0" compatLnSpc="1">
            <a:prstTxWarp prst="textNoShape">
              <a:avLst/>
            </a:prstTxWarp>
          </a:bodyPr>
          <a:lstStyle>
            <a:lvl1pPr algn="ctr">
              <a:defRPr sz="1600">
                <a:latin typeface="Arial" charset="0"/>
              </a:defRPr>
            </a:lvl1pPr>
          </a:lstStyle>
          <a:p>
            <a:pPr>
              <a:defRPr/>
            </a:pPr>
            <a:endParaRPr lang="de-DE"/>
          </a:p>
        </p:txBody>
      </p:sp>
      <p:sp>
        <p:nvSpPr>
          <p:cNvPr id="1030" name="Rectangle 6">
            <a:extLst>
              <a:ext uri="{FF2B5EF4-FFF2-40B4-BE49-F238E27FC236}">
                <a16:creationId xmlns:a16="http://schemas.microsoft.com/office/drawing/2014/main" id="{3050FD56-DE12-4B1A-BB2A-0AF7837F2FED}"/>
              </a:ext>
            </a:extLst>
          </p:cNvPr>
          <p:cNvSpPr>
            <a:spLocks noGrp="1" noChangeArrowheads="1"/>
          </p:cNvSpPr>
          <p:nvPr>
            <p:ph type="sldNum" sz="quarter" idx="4"/>
          </p:nvPr>
        </p:nvSpPr>
        <p:spPr bwMode="auto">
          <a:xfrm>
            <a:off x="5418138" y="9737725"/>
            <a:ext cx="1765300" cy="742950"/>
          </a:xfrm>
          <a:prstGeom prst="rect">
            <a:avLst/>
          </a:prstGeom>
          <a:noFill/>
          <a:ln w="9525">
            <a:noFill/>
            <a:miter lim="800000"/>
            <a:headEnd/>
            <a:tailEnd/>
          </a:ln>
          <a:effectLst/>
        </p:spPr>
        <p:txBody>
          <a:bodyPr vert="horz" wrap="square" lIns="104245" tIns="52121" rIns="104245" bIns="52121" numCol="1" anchor="t" anchorCtr="0" compatLnSpc="1">
            <a:prstTxWarp prst="textNoShape">
              <a:avLst/>
            </a:prstTxWarp>
          </a:bodyPr>
          <a:lstStyle>
            <a:lvl1pPr algn="r">
              <a:defRPr sz="1600"/>
            </a:lvl1pPr>
          </a:lstStyle>
          <a:p>
            <a:fld id="{D59F5091-ED88-4496-9369-0DF075F58BDB}"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1400" rtl="0" eaLnBrk="0" fontAlgn="base" hangingPunct="0">
        <a:spcBef>
          <a:spcPct val="0"/>
        </a:spcBef>
        <a:spcAft>
          <a:spcPct val="0"/>
        </a:spcAft>
        <a:defRPr sz="5000">
          <a:solidFill>
            <a:schemeClr val="tx2"/>
          </a:solidFill>
          <a:latin typeface="+mj-lt"/>
          <a:ea typeface="+mj-ea"/>
          <a:cs typeface="+mj-cs"/>
        </a:defRPr>
      </a:lvl1pPr>
      <a:lvl2pPr algn="ctr" defTabSz="1041400" rtl="0" eaLnBrk="0" fontAlgn="base" hangingPunct="0">
        <a:spcBef>
          <a:spcPct val="0"/>
        </a:spcBef>
        <a:spcAft>
          <a:spcPct val="0"/>
        </a:spcAft>
        <a:defRPr sz="5000">
          <a:solidFill>
            <a:schemeClr val="tx2"/>
          </a:solidFill>
          <a:latin typeface="Arial" charset="0"/>
        </a:defRPr>
      </a:lvl2pPr>
      <a:lvl3pPr algn="ctr" defTabSz="1041400" rtl="0" eaLnBrk="0" fontAlgn="base" hangingPunct="0">
        <a:spcBef>
          <a:spcPct val="0"/>
        </a:spcBef>
        <a:spcAft>
          <a:spcPct val="0"/>
        </a:spcAft>
        <a:defRPr sz="5000">
          <a:solidFill>
            <a:schemeClr val="tx2"/>
          </a:solidFill>
          <a:latin typeface="Arial" charset="0"/>
        </a:defRPr>
      </a:lvl3pPr>
      <a:lvl4pPr algn="ctr" defTabSz="1041400" rtl="0" eaLnBrk="0" fontAlgn="base" hangingPunct="0">
        <a:spcBef>
          <a:spcPct val="0"/>
        </a:spcBef>
        <a:spcAft>
          <a:spcPct val="0"/>
        </a:spcAft>
        <a:defRPr sz="5000">
          <a:solidFill>
            <a:schemeClr val="tx2"/>
          </a:solidFill>
          <a:latin typeface="Arial" charset="0"/>
        </a:defRPr>
      </a:lvl4pPr>
      <a:lvl5pPr algn="ctr" defTabSz="1041400" rtl="0" eaLnBrk="0" fontAlgn="base" hangingPunct="0">
        <a:spcBef>
          <a:spcPct val="0"/>
        </a:spcBef>
        <a:spcAft>
          <a:spcPct val="0"/>
        </a:spcAft>
        <a:defRPr sz="5000">
          <a:solidFill>
            <a:schemeClr val="tx2"/>
          </a:solidFill>
          <a:latin typeface="Arial" charset="0"/>
        </a:defRPr>
      </a:lvl5pPr>
      <a:lvl6pPr marL="497845" algn="ctr" defTabSz="1042364" rtl="0" eaLnBrk="1" fontAlgn="base" hangingPunct="1">
        <a:spcBef>
          <a:spcPct val="0"/>
        </a:spcBef>
        <a:spcAft>
          <a:spcPct val="0"/>
        </a:spcAft>
        <a:defRPr sz="5000">
          <a:solidFill>
            <a:schemeClr val="tx2"/>
          </a:solidFill>
          <a:latin typeface="Arial" charset="0"/>
        </a:defRPr>
      </a:lvl6pPr>
      <a:lvl7pPr marL="995690" algn="ctr" defTabSz="1042364" rtl="0" eaLnBrk="1" fontAlgn="base" hangingPunct="1">
        <a:spcBef>
          <a:spcPct val="0"/>
        </a:spcBef>
        <a:spcAft>
          <a:spcPct val="0"/>
        </a:spcAft>
        <a:defRPr sz="5000">
          <a:solidFill>
            <a:schemeClr val="tx2"/>
          </a:solidFill>
          <a:latin typeface="Arial" charset="0"/>
        </a:defRPr>
      </a:lvl7pPr>
      <a:lvl8pPr marL="1493535" algn="ctr" defTabSz="1042364" rtl="0" eaLnBrk="1" fontAlgn="base" hangingPunct="1">
        <a:spcBef>
          <a:spcPct val="0"/>
        </a:spcBef>
        <a:spcAft>
          <a:spcPct val="0"/>
        </a:spcAft>
        <a:defRPr sz="5000">
          <a:solidFill>
            <a:schemeClr val="tx2"/>
          </a:solidFill>
          <a:latin typeface="Arial" charset="0"/>
        </a:defRPr>
      </a:lvl8pPr>
      <a:lvl9pPr marL="1991380" algn="ctr" defTabSz="1042364" rtl="0" eaLnBrk="1" fontAlgn="base" hangingPunct="1">
        <a:spcBef>
          <a:spcPct val="0"/>
        </a:spcBef>
        <a:spcAft>
          <a:spcPct val="0"/>
        </a:spcAft>
        <a:defRPr sz="5000">
          <a:solidFill>
            <a:schemeClr val="tx2"/>
          </a:solidFill>
          <a:latin typeface="Arial" charset="0"/>
        </a:defRPr>
      </a:lvl9pPr>
    </p:titleStyle>
    <p:bodyStyle>
      <a:lvl1pPr marL="390525" indent="-390525" algn="l" defTabSz="1041400" rtl="0" eaLnBrk="0" fontAlgn="base" hangingPunct="0">
        <a:spcBef>
          <a:spcPct val="20000"/>
        </a:spcBef>
        <a:spcAft>
          <a:spcPct val="0"/>
        </a:spcAft>
        <a:buChar char="•"/>
        <a:defRPr sz="3700">
          <a:solidFill>
            <a:schemeClr val="tx1"/>
          </a:solidFill>
          <a:latin typeface="+mn-lt"/>
          <a:ea typeface="+mn-ea"/>
          <a:cs typeface="+mn-cs"/>
        </a:defRPr>
      </a:lvl1pPr>
      <a:lvl2pPr marL="846138" indent="-323850" algn="l" defTabSz="1041400" rtl="0" eaLnBrk="0" fontAlgn="base" hangingPunct="0">
        <a:spcBef>
          <a:spcPct val="20000"/>
        </a:spcBef>
        <a:spcAft>
          <a:spcPct val="0"/>
        </a:spcAft>
        <a:buChar char="–"/>
        <a:defRPr sz="3200">
          <a:solidFill>
            <a:schemeClr val="tx1"/>
          </a:solidFill>
          <a:latin typeface="+mn-lt"/>
        </a:defRPr>
      </a:lvl2pPr>
      <a:lvl3pPr marL="1303338" indent="-260350" algn="l" defTabSz="1041400" rtl="0" eaLnBrk="0" fontAlgn="base" hangingPunct="0">
        <a:spcBef>
          <a:spcPct val="20000"/>
        </a:spcBef>
        <a:spcAft>
          <a:spcPct val="0"/>
        </a:spcAft>
        <a:buChar char="•"/>
        <a:defRPr sz="2700">
          <a:solidFill>
            <a:schemeClr val="tx1"/>
          </a:solidFill>
          <a:latin typeface="+mn-lt"/>
        </a:defRPr>
      </a:lvl3pPr>
      <a:lvl4pPr marL="1824038" indent="-260350" algn="l" defTabSz="1041400" rtl="0" eaLnBrk="0" fontAlgn="base" hangingPunct="0">
        <a:spcBef>
          <a:spcPct val="20000"/>
        </a:spcBef>
        <a:spcAft>
          <a:spcPct val="0"/>
        </a:spcAft>
        <a:buChar char="–"/>
        <a:defRPr sz="2300">
          <a:solidFill>
            <a:schemeClr val="tx1"/>
          </a:solidFill>
          <a:latin typeface="+mn-lt"/>
        </a:defRPr>
      </a:lvl4pPr>
      <a:lvl5pPr marL="2343150" indent="-257175" algn="l" defTabSz="1041400" rtl="0" eaLnBrk="0" fontAlgn="base" hangingPunct="0">
        <a:spcBef>
          <a:spcPct val="20000"/>
        </a:spcBef>
        <a:spcAft>
          <a:spcPct val="0"/>
        </a:spcAft>
        <a:buChar char="»"/>
        <a:defRPr sz="2300">
          <a:solidFill>
            <a:schemeClr val="tx1"/>
          </a:solidFill>
          <a:latin typeface="+mn-lt"/>
        </a:defRPr>
      </a:lvl5pPr>
      <a:lvl6pPr marL="2841866" indent="-257566" algn="l" defTabSz="1042364" rtl="0" eaLnBrk="1" fontAlgn="base" hangingPunct="1">
        <a:spcBef>
          <a:spcPct val="20000"/>
        </a:spcBef>
        <a:spcAft>
          <a:spcPct val="0"/>
        </a:spcAft>
        <a:buChar char="»"/>
        <a:defRPr sz="2300">
          <a:solidFill>
            <a:schemeClr val="tx1"/>
          </a:solidFill>
          <a:latin typeface="+mn-lt"/>
        </a:defRPr>
      </a:lvl6pPr>
      <a:lvl7pPr marL="3339711" indent="-257566" algn="l" defTabSz="1042364" rtl="0" eaLnBrk="1" fontAlgn="base" hangingPunct="1">
        <a:spcBef>
          <a:spcPct val="20000"/>
        </a:spcBef>
        <a:spcAft>
          <a:spcPct val="0"/>
        </a:spcAft>
        <a:buChar char="»"/>
        <a:defRPr sz="2300">
          <a:solidFill>
            <a:schemeClr val="tx1"/>
          </a:solidFill>
          <a:latin typeface="+mn-lt"/>
        </a:defRPr>
      </a:lvl7pPr>
      <a:lvl8pPr marL="3837556" indent="-257566" algn="l" defTabSz="1042364" rtl="0" eaLnBrk="1" fontAlgn="base" hangingPunct="1">
        <a:spcBef>
          <a:spcPct val="20000"/>
        </a:spcBef>
        <a:spcAft>
          <a:spcPct val="0"/>
        </a:spcAft>
        <a:buChar char="»"/>
        <a:defRPr sz="2300">
          <a:solidFill>
            <a:schemeClr val="tx1"/>
          </a:solidFill>
          <a:latin typeface="+mn-lt"/>
        </a:defRPr>
      </a:lvl8pPr>
      <a:lvl9pPr marL="4335401" indent="-257566" algn="l" defTabSz="1042364" rtl="0" eaLnBrk="1" fontAlgn="base" hangingPunct="1">
        <a:spcBef>
          <a:spcPct val="20000"/>
        </a:spcBef>
        <a:spcAft>
          <a:spcPct val="0"/>
        </a:spcAft>
        <a:buChar char="»"/>
        <a:defRPr sz="2300">
          <a:solidFill>
            <a:schemeClr val="tx1"/>
          </a:solidFill>
          <a:latin typeface="+mn-lt"/>
        </a:defRPr>
      </a:lvl9pPr>
    </p:bodyStyle>
    <p:otherStyle>
      <a:defPPr>
        <a:defRPr lang="de-DE"/>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82">
            <a:extLst>
              <a:ext uri="{FF2B5EF4-FFF2-40B4-BE49-F238E27FC236}">
                <a16:creationId xmlns:a16="http://schemas.microsoft.com/office/drawing/2014/main" id="{E6868816-4E3E-43BD-ACA0-DDBAE0F271CD}"/>
              </a:ext>
            </a:extLst>
          </p:cNvPr>
          <p:cNvSpPr>
            <a:spLocks noChangeShapeType="1"/>
          </p:cNvSpPr>
          <p:nvPr/>
        </p:nvSpPr>
        <p:spPr bwMode="gray">
          <a:xfrm flipH="1">
            <a:off x="1803400" y="449263"/>
            <a:ext cx="20638" cy="9094787"/>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txBody>
          <a:bodyPr lIns="99569" tIns="49785" rIns="99569" bIns="49785"/>
          <a:lstStyle/>
          <a:p>
            <a:endParaRPr lang="de-DE"/>
          </a:p>
        </p:txBody>
      </p:sp>
      <p:graphicFrame>
        <p:nvGraphicFramePr>
          <p:cNvPr id="2216" name="Group 168">
            <a:extLst>
              <a:ext uri="{FF2B5EF4-FFF2-40B4-BE49-F238E27FC236}">
                <a16:creationId xmlns:a16="http://schemas.microsoft.com/office/drawing/2014/main" id="{CF231B97-1C83-45E1-BB27-E03683DCC723}"/>
              </a:ext>
            </a:extLst>
          </p:cNvPr>
          <p:cNvGraphicFramePr>
            <a:graphicFrameLocks noGrp="1"/>
          </p:cNvGraphicFramePr>
          <p:nvPr>
            <p:extLst>
              <p:ext uri="{D42A27DB-BD31-4B8C-83A1-F6EECF244321}">
                <p14:modId xmlns:p14="http://schemas.microsoft.com/office/powerpoint/2010/main" val="475623124"/>
              </p:ext>
            </p:extLst>
          </p:nvPr>
        </p:nvGraphicFramePr>
        <p:xfrm>
          <a:off x="108743" y="553792"/>
          <a:ext cx="7343776" cy="10209054"/>
        </p:xfrm>
        <a:graphic>
          <a:graphicData uri="http://schemas.openxmlformats.org/drawingml/2006/table">
            <a:tbl>
              <a:tblPr/>
              <a:tblGrid>
                <a:gridCol w="1267212">
                  <a:extLst>
                    <a:ext uri="{9D8B030D-6E8A-4147-A177-3AD203B41FA5}">
                      <a16:colId xmlns:a16="http://schemas.microsoft.com/office/drawing/2014/main" val="20000"/>
                    </a:ext>
                  </a:extLst>
                </a:gridCol>
                <a:gridCol w="6076564">
                  <a:extLst>
                    <a:ext uri="{9D8B030D-6E8A-4147-A177-3AD203B41FA5}">
                      <a16:colId xmlns:a16="http://schemas.microsoft.com/office/drawing/2014/main" val="20001"/>
                    </a:ext>
                  </a:extLst>
                </a:gridCol>
              </a:tblGrid>
              <a:tr h="341111">
                <a:tc gridSpan="2">
                  <a:txBody>
                    <a:bodyPr/>
                    <a:lstStyle/>
                    <a:p>
                      <a:pPr marL="0" marR="0" lvl="0" indent="0" algn="ctr"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Ausschreibung: Registrierte Privatrunden („RPR“) der SLR Academy</a:t>
                      </a:r>
                    </a:p>
                  </a:txBody>
                  <a:tcPr marL="59538" marR="39692" marT="54426" marB="0" anchor="ctr"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hMerge="1">
                  <a:txBody>
                    <a:bodyPr/>
                    <a:lstStyle/>
                    <a:p>
                      <a:pPr marL="0" marR="0" lvl="0" indent="0" algn="l" defTabSz="957263" rtl="0" eaLnBrk="1" fontAlgn="base" latinLnBrk="0" hangingPunct="1">
                        <a:lnSpc>
                          <a:spcPct val="100000"/>
                        </a:lnSpc>
                        <a:spcBef>
                          <a:spcPct val="0"/>
                        </a:spcBef>
                        <a:spcAft>
                          <a:spcPct val="0"/>
                        </a:spcAft>
                        <a:buClrTx/>
                        <a:buSzTx/>
                        <a:buFontTx/>
                        <a:buNone/>
                        <a:tabLst/>
                      </a:pPr>
                      <a:endParaRPr kumimoji="0" lang="de-DE" sz="1100" b="0" i="0" u="none" strike="noStrike" cap="none" normalizeH="0" baseline="0" dirty="0">
                        <a:ln>
                          <a:noFill/>
                        </a:ln>
                        <a:solidFill>
                          <a:schemeClr val="tx2"/>
                        </a:solidFill>
                        <a:effectLst/>
                        <a:latin typeface="Syntax LT" pitchFamily="2" charset="0"/>
                      </a:endParaRPr>
                    </a:p>
                  </a:txBody>
                  <a:tcPr marL="54673" marR="0" marT="53550" marB="0" horzOverflow="overflow">
                    <a:lnL w="12700" cap="flat" cmpd="sng" algn="ctr">
                      <a:solidFill>
                        <a:schemeClr val="bg1"/>
                      </a:solidFill>
                      <a:prstDash val="solid"/>
                      <a:round/>
                      <a:headEnd type="none" w="med" len="med"/>
                      <a:tailEnd type="none" w="med" len="med"/>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2301307307"/>
                  </a:ext>
                </a:extLst>
              </a:tr>
              <a:tr h="1275914">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Registrierte Privatrunde</a:t>
                      </a:r>
                    </a:p>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(RPR)</a:t>
                      </a:r>
                    </a:p>
                    <a:p>
                      <a:pPr marL="0" marR="0" lvl="0" indent="0" algn="l" defTabSz="957263" rtl="0" eaLnBrk="1" fontAlgn="base" latinLnBrk="0" hangingPunct="1">
                        <a:lnSpc>
                          <a:spcPct val="100000"/>
                        </a:lnSpc>
                        <a:spcBef>
                          <a:spcPct val="0"/>
                        </a:spcBef>
                        <a:spcAft>
                          <a:spcPct val="40000"/>
                        </a:spcAft>
                        <a:buClrTx/>
                        <a:buSzTx/>
                        <a:buFontTx/>
                        <a:buNone/>
                        <a:tabLst/>
                      </a:pPr>
                      <a:endParaRPr kumimoji="0" lang="de-DE" sz="1100" b="1" i="0" u="none" strike="noStrike" cap="none" normalizeH="0" baseline="0" dirty="0">
                        <a:ln>
                          <a:noFill/>
                        </a:ln>
                        <a:solidFill>
                          <a:schemeClr val="bg1"/>
                        </a:solidFill>
                        <a:effectLst/>
                        <a:latin typeface="Syntax LT" pitchFamily="2" charset="0"/>
                      </a:endParaRP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2"/>
                          </a:solidFill>
                          <a:effectLst/>
                          <a:latin typeface="Syntax LT" pitchFamily="2" charset="0"/>
                        </a:rPr>
                        <a:t>Eine Registrierte Privatrunde im folgenden „RPR“ genannt ist ein Einzelzählspiel Maximum Score Ergebnis, das unter Handicap- wirksamen Bedingungen gem. Ziffern 2.1 des World Handicap System über 9- oder 18- </a:t>
                      </a:r>
                      <a:r>
                        <a:rPr kumimoji="0" lang="de-DE" sz="1100" b="0" i="0" u="none" strike="noStrike" cap="none" normalizeH="0" baseline="0" dirty="0">
                          <a:ln>
                            <a:noFill/>
                          </a:ln>
                          <a:solidFill>
                            <a:schemeClr val="tx1"/>
                          </a:solidFill>
                          <a:effectLst/>
                          <a:latin typeface="Syntax LT" pitchFamily="2" charset="0"/>
                        </a:rPr>
                        <a:t>Löcher auf den Plätzen aller DGV Mitglieder mit gültigem Course Rating erzielt worden ist. Es wird mit einem Maximum Score von 10 Schlägen pro Loch </a:t>
                      </a:r>
                      <a:r>
                        <a:rPr kumimoji="0" lang="de-DE" sz="1100" b="0" i="0" u="none" strike="noStrike" cap="none" normalizeH="0" baseline="0" dirty="0">
                          <a:ln>
                            <a:noFill/>
                          </a:ln>
                          <a:solidFill>
                            <a:schemeClr val="tx2"/>
                          </a:solidFill>
                          <a:effectLst/>
                          <a:latin typeface="Syntax LT" pitchFamily="2" charset="0"/>
                        </a:rPr>
                        <a:t>gespielt. Bei Netto-Doppelbogey soll der Ball aufgenommen werden, um den Spielfluss gewährleisten zu können. </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2"/>
                          </a:solidFill>
                          <a:effectLst/>
                          <a:latin typeface="Syntax LT" pitchFamily="2" charset="0"/>
                        </a:rPr>
                        <a:t>RPR sind im Golf Club St. Leon-Rot immer auf den jeweils Handicap-wirksam präparierten Plätzen möglich.</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0"/>
                  </a:ext>
                </a:extLst>
              </a:tr>
              <a:tr h="1079655">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Spiel-</a:t>
                      </a:r>
                    </a:p>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Bedingungen</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RPR werden über eine festgesetzte Runde über 18 Löcher oder über 9  Löcher gespielt. Ein Ergebnis über 9 Löcher darf nicht aus einer Runde stammen, die über 18 Löcher gespielt wurde. Gespielt wird </a:t>
                      </a:r>
                      <a:r>
                        <a:rPr kumimoji="0" lang="de-DE" sz="1100" b="0" i="0" u="none" strike="noStrike" cap="none" normalizeH="0" baseline="0" dirty="0">
                          <a:ln>
                            <a:noFill/>
                          </a:ln>
                          <a:solidFill>
                            <a:schemeClr val="tx2"/>
                          </a:solidFill>
                          <a:effectLst/>
                          <a:latin typeface="Syntax LT" pitchFamily="2" charset="0"/>
                        </a:rPr>
                        <a:t>nach den Offiziellen Golfregeln (einschl. Amateurstatut) des Deutschen Golf Verbandes e.V. Das Turnier wird auf Grundlage des World Handicap Systems ausgerichtet. Außerdem gelten die Platzregeln und die </a:t>
                      </a:r>
                      <a:r>
                        <a:rPr kumimoji="0" lang="de-DE" sz="1100" b="0" i="0" u="none" strike="noStrike" kern="1200" cap="none" normalizeH="0" baseline="0" dirty="0">
                          <a:ln>
                            <a:noFill/>
                          </a:ln>
                          <a:solidFill>
                            <a:schemeClr val="tx2"/>
                          </a:solidFill>
                          <a:effectLst/>
                          <a:latin typeface="Syntax LT" pitchFamily="2" charset="0"/>
                          <a:ea typeface="+mn-ea"/>
                          <a:cs typeface="+mn-cs"/>
                        </a:rPr>
                        <a:t>Allgemeine Turnier- und Vorgabenordnung </a:t>
                      </a:r>
                      <a:r>
                        <a:rPr kumimoji="0" lang="de-DE" sz="1100" b="0" i="0" u="none" strike="noStrike" cap="none" normalizeH="0" baseline="0" dirty="0">
                          <a:ln>
                            <a:noFill/>
                          </a:ln>
                          <a:solidFill>
                            <a:schemeClr val="tx2"/>
                          </a:solidFill>
                          <a:effectLst/>
                          <a:latin typeface="Syntax LT" pitchFamily="2" charset="0"/>
                        </a:rPr>
                        <a:t>des GC St. Leon-Rot (einsehbar in der Geschäftsstelle).</a:t>
                      </a:r>
                      <a:endParaRPr kumimoji="0" lang="de-DE" sz="1100" b="1" i="0" u="sng" strike="noStrike" cap="none" normalizeH="0" baseline="0" dirty="0">
                        <a:ln>
                          <a:noFill/>
                        </a:ln>
                        <a:solidFill>
                          <a:schemeClr val="tx1"/>
                        </a:solidFill>
                        <a:effectLst/>
                        <a:latin typeface="Syntax LT" pitchFamily="2" charset="0"/>
                      </a:endParaRP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1"/>
                  </a:ext>
                </a:extLst>
              </a:tr>
              <a:tr h="281509">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kern="1200" cap="none" normalizeH="0" baseline="0" dirty="0">
                          <a:ln>
                            <a:noFill/>
                          </a:ln>
                          <a:solidFill>
                            <a:schemeClr val="bg1"/>
                          </a:solidFill>
                          <a:effectLst/>
                          <a:latin typeface="Syntax LT" pitchFamily="2" charset="0"/>
                          <a:ea typeface="+mn-ea"/>
                          <a:cs typeface="+mn-cs"/>
                        </a:rPr>
                        <a:t>Handicap - Index</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kern="1200" cap="none" normalizeH="0" baseline="0" dirty="0">
                          <a:ln>
                            <a:noFill/>
                          </a:ln>
                          <a:solidFill>
                            <a:schemeClr val="tx2"/>
                          </a:solidFill>
                          <a:effectLst/>
                          <a:latin typeface="Syntax LT" pitchFamily="2" charset="0"/>
                          <a:ea typeface="+mn-ea"/>
                          <a:cs typeface="+mn-cs"/>
                        </a:rPr>
                        <a:t>bis 54</a:t>
                      </a:r>
                    </a:p>
                  </a:txBody>
                  <a:tcPr marL="54673" marR="0" marT="53550" marB="0" anchor="ctr"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2"/>
                  </a:ext>
                </a:extLst>
              </a:tr>
              <a:tr h="908808">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Handicap-Relevanz</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Eine RPR ist nur dann Handicap-relevant, wenn Die Runde mindestens 48 Stunden vor der </a:t>
                      </a:r>
                      <a:r>
                        <a:rPr kumimoji="0" lang="de-DE" sz="1100" b="0" i="0" u="none" strike="noStrike" cap="none" normalizeH="0" baseline="0" dirty="0" err="1">
                          <a:ln>
                            <a:noFill/>
                          </a:ln>
                          <a:solidFill>
                            <a:schemeClr val="tx1"/>
                          </a:solidFill>
                          <a:effectLst/>
                          <a:latin typeface="Syntax LT" pitchFamily="2" charset="0"/>
                        </a:rPr>
                        <a:t>Teetime</a:t>
                      </a:r>
                      <a:r>
                        <a:rPr kumimoji="0" lang="de-DE" sz="1100" b="0" i="0" u="none" strike="noStrike" cap="none" normalizeH="0" baseline="0" dirty="0">
                          <a:ln>
                            <a:noFill/>
                          </a:ln>
                          <a:solidFill>
                            <a:schemeClr val="tx1"/>
                          </a:solidFill>
                          <a:effectLst/>
                          <a:latin typeface="Syntax LT" pitchFamily="2" charset="0"/>
                        </a:rPr>
                        <a:t> durch eine Mail an jugend@gc-slr.de registriert wurde. Der Spieler muss dabei in der Mail folgende Daten vorab festhalten:</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Datum der Runde; Platz, Name des Spielers; Name und Handicap-Index des Zählers;</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Anzahl der zu spielenden Löcher; Farbe der Abschläge, von denen gespielt wird.</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3"/>
                  </a:ext>
                </a:extLst>
              </a:tr>
              <a:tr h="1079655">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Zählkarte</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Für die RPR ist eine Zählkarte mit den Namen des Spielers, dem Datum der Runde und des </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Handicap- Index zu führen. Die vom Spieler und Zähler nach Regel 4.4 ausgefüllte und unterschriebene Zählkarte ist unverzüglich nach Beendigung der RPR in den Briefkasten des GC SLR e.V. in der Opelstraße 28 einzuwerfen.</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Versäumt ein Spieler die Zählkarte seiner RPR so bald als möglich bei der Turnierleitung einzureichen, so gilt dies als „</a:t>
                      </a:r>
                      <a:r>
                        <a:rPr kumimoji="0" lang="de-DE" sz="1100" b="0" i="0" u="none" strike="noStrike" cap="none" normalizeH="0" baseline="0" dirty="0" err="1">
                          <a:ln>
                            <a:noFill/>
                          </a:ln>
                          <a:solidFill>
                            <a:schemeClr val="tx1"/>
                          </a:solidFill>
                          <a:effectLst/>
                          <a:latin typeface="Syntax LT" pitchFamily="2" charset="0"/>
                        </a:rPr>
                        <a:t>No</a:t>
                      </a:r>
                      <a:r>
                        <a:rPr kumimoji="0" lang="de-DE" sz="1100" b="0" i="0" u="none" strike="noStrike" cap="none" normalizeH="0" baseline="0" dirty="0">
                          <a:ln>
                            <a:noFill/>
                          </a:ln>
                          <a:solidFill>
                            <a:schemeClr val="tx1"/>
                          </a:solidFill>
                          <a:effectLst/>
                          <a:latin typeface="Syntax LT" pitchFamily="2" charset="0"/>
                        </a:rPr>
                        <a:t> Return ohne anerkannten Grund (</a:t>
                      </a:r>
                      <a:r>
                        <a:rPr kumimoji="0" lang="de-DE" sz="1100" b="0" i="0" u="none" strike="noStrike" cap="none" normalizeH="0" baseline="0" dirty="0" err="1">
                          <a:ln>
                            <a:noFill/>
                          </a:ln>
                          <a:solidFill>
                            <a:schemeClr val="tx1"/>
                          </a:solidFill>
                          <a:effectLst/>
                          <a:latin typeface="Syntax LT" pitchFamily="2" charset="0"/>
                        </a:rPr>
                        <a:t>NRo</a:t>
                      </a:r>
                      <a:r>
                        <a:rPr kumimoji="0" lang="de-DE" sz="1100" b="0" i="0" u="none" strike="noStrike" cap="none" normalizeH="0" baseline="0" dirty="0">
                          <a:ln>
                            <a:noFill/>
                          </a:ln>
                          <a:solidFill>
                            <a:schemeClr val="tx1"/>
                          </a:solidFill>
                          <a:effectLst/>
                          <a:latin typeface="Syntax LT" pitchFamily="2" charset="0"/>
                        </a:rPr>
                        <a:t>)“ gem. Handicap-Regel 3.2.</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4"/>
                  </a:ext>
                </a:extLst>
              </a:tr>
              <a:tr h="1079655">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Anmeldung und Zählerkarte</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260350" rtl="0" eaLnBrk="1" fontAlgn="base" latinLnBrk="0" hangingPunct="1">
                        <a:lnSpc>
                          <a:spcPct val="100000"/>
                        </a:lnSpc>
                        <a:spcBef>
                          <a:spcPct val="0"/>
                        </a:spcBef>
                        <a:spcAft>
                          <a:spcPct val="0"/>
                        </a:spcAft>
                        <a:buClrTx/>
                        <a:buSzPct val="80000"/>
                        <a:buFont typeface="Wingdings" pitchFamily="2" charset="2"/>
                        <a:buNone/>
                        <a:tabLst/>
                      </a:pPr>
                      <a:r>
                        <a:rPr kumimoji="0" lang="de-DE" sz="1100" b="0" i="0" u="none" strike="noStrike" cap="none" normalizeH="0" baseline="0" dirty="0">
                          <a:ln>
                            <a:noFill/>
                          </a:ln>
                          <a:solidFill>
                            <a:schemeClr val="tx1"/>
                          </a:solidFill>
                          <a:effectLst/>
                          <a:latin typeface="Syntax LT" pitchFamily="2" charset="0"/>
                        </a:rPr>
                        <a:t>Eine RPR ist mindestens 48 Stunden vor Beginn der Runde per Mail anzumelden. Für die Zählkarte wird eine </a:t>
                      </a:r>
                      <a:r>
                        <a:rPr kumimoji="0" lang="de-DE" sz="1100" b="0" i="0" u="none" strike="noStrike" cap="none" normalizeH="0" baseline="0" dirty="0" err="1">
                          <a:ln>
                            <a:noFill/>
                          </a:ln>
                          <a:solidFill>
                            <a:schemeClr val="tx1"/>
                          </a:solidFill>
                          <a:effectLst/>
                          <a:latin typeface="Syntax LT" pitchFamily="2" charset="0"/>
                        </a:rPr>
                        <a:t>blanco</a:t>
                      </a:r>
                      <a:r>
                        <a:rPr kumimoji="0" lang="de-DE" sz="1100" b="0" i="0" u="none" strike="noStrike" cap="none" normalizeH="0" baseline="0" dirty="0">
                          <a:ln>
                            <a:noFill/>
                          </a:ln>
                          <a:solidFill>
                            <a:schemeClr val="tx1"/>
                          </a:solidFill>
                          <a:effectLst/>
                          <a:latin typeface="Syntax LT" pitchFamily="2" charset="0"/>
                        </a:rPr>
                        <a:t> Scorekarte (erhältlich im Clubhaus und im Service Center) genutzt. Diese muss zwingend folgende Daten leserlich enthalten:</a:t>
                      </a:r>
                    </a:p>
                    <a:p>
                      <a:pPr marL="0" marR="0" lvl="0" indent="0" algn="l" defTabSz="260350" rtl="0" eaLnBrk="1" fontAlgn="base" latinLnBrk="0" hangingPunct="1">
                        <a:lnSpc>
                          <a:spcPct val="100000"/>
                        </a:lnSpc>
                        <a:spcBef>
                          <a:spcPct val="0"/>
                        </a:spcBef>
                        <a:spcAft>
                          <a:spcPct val="0"/>
                        </a:spcAft>
                        <a:buClrTx/>
                        <a:buSzPct val="80000"/>
                        <a:buFont typeface="Wingdings" pitchFamily="2" charset="2"/>
                        <a:buNone/>
                        <a:tabLst/>
                      </a:pPr>
                      <a:r>
                        <a:rPr kumimoji="0" lang="de-DE" sz="1100" b="0" i="0" u="none" strike="noStrike" kern="1200" cap="none" normalizeH="0" baseline="0" dirty="0">
                          <a:ln>
                            <a:noFill/>
                          </a:ln>
                          <a:solidFill>
                            <a:schemeClr val="tx1"/>
                          </a:solidFill>
                          <a:effectLst/>
                          <a:latin typeface="Syntax LT" pitchFamily="2" charset="0"/>
                          <a:ea typeface="+mn-ea"/>
                          <a:cs typeface="+mn-cs"/>
                        </a:rPr>
                        <a:t>Name &amp; HCPI Spieler, Datum und </a:t>
                      </a:r>
                      <a:r>
                        <a:rPr kumimoji="0" lang="de-DE" sz="1100" b="0" i="0" u="none" strike="noStrike" kern="1200" cap="none" normalizeH="0" baseline="0" dirty="0" err="1">
                          <a:ln>
                            <a:noFill/>
                          </a:ln>
                          <a:solidFill>
                            <a:schemeClr val="tx1"/>
                          </a:solidFill>
                          <a:effectLst/>
                          <a:latin typeface="Syntax LT" pitchFamily="2" charset="0"/>
                          <a:ea typeface="+mn-ea"/>
                          <a:cs typeface="+mn-cs"/>
                        </a:rPr>
                        <a:t>Teetime</a:t>
                      </a:r>
                      <a:r>
                        <a:rPr kumimoji="0" lang="de-DE" sz="1100" b="0" i="0" u="none" strike="noStrike" kern="1200" cap="none" normalizeH="0" baseline="0" dirty="0">
                          <a:ln>
                            <a:noFill/>
                          </a:ln>
                          <a:solidFill>
                            <a:schemeClr val="tx1"/>
                          </a:solidFill>
                          <a:effectLst/>
                          <a:latin typeface="Syntax LT" pitchFamily="2" charset="0"/>
                          <a:ea typeface="+mn-ea"/>
                          <a:cs typeface="+mn-cs"/>
                        </a:rPr>
                        <a:t>, Name &amp; HCPI des Zählers, Platz &amp; Abschlag-Farbe. </a:t>
                      </a:r>
                    </a:p>
                    <a:p>
                      <a:pPr marL="0" marR="0" lvl="0" indent="0" algn="l" defTabSz="260350" rtl="0" eaLnBrk="1" fontAlgn="base" latinLnBrk="0" hangingPunct="1">
                        <a:lnSpc>
                          <a:spcPct val="100000"/>
                        </a:lnSpc>
                        <a:spcBef>
                          <a:spcPct val="0"/>
                        </a:spcBef>
                        <a:spcAft>
                          <a:spcPct val="0"/>
                        </a:spcAft>
                        <a:buClrTx/>
                        <a:buSzPct val="80000"/>
                        <a:buFont typeface="Wingdings" pitchFamily="2" charset="2"/>
                        <a:buNone/>
                        <a:tabLst/>
                      </a:pPr>
                      <a:r>
                        <a:rPr kumimoji="0" lang="de-DE" sz="1100" b="0" i="0" u="none" strike="noStrike" kern="1200" cap="none" normalizeH="0" baseline="0" dirty="0">
                          <a:ln>
                            <a:noFill/>
                          </a:ln>
                          <a:solidFill>
                            <a:schemeClr val="tx1"/>
                          </a:solidFill>
                          <a:effectLst/>
                          <a:latin typeface="Syntax LT" pitchFamily="2" charset="0"/>
                          <a:ea typeface="+mn-ea"/>
                          <a:cs typeface="+mn-cs"/>
                        </a:rPr>
                        <a:t>Nach der Runde werden die Ergebnisse verglichen und die Karte unterschrieben (Zähler &amp; Spieler).</a:t>
                      </a:r>
                    </a:p>
                    <a:p>
                      <a:pPr marL="0" marR="0" lvl="0" indent="0" algn="l" defTabSz="260350" rtl="0" eaLnBrk="1" fontAlgn="base" latinLnBrk="0" hangingPunct="1">
                        <a:lnSpc>
                          <a:spcPct val="100000"/>
                        </a:lnSpc>
                        <a:spcBef>
                          <a:spcPct val="0"/>
                        </a:spcBef>
                        <a:spcAft>
                          <a:spcPct val="0"/>
                        </a:spcAft>
                        <a:buClrTx/>
                        <a:buSzPct val="80000"/>
                        <a:buFont typeface="Wingdings" pitchFamily="2" charset="2"/>
                        <a:buNone/>
                        <a:tabLst/>
                      </a:pPr>
                      <a:r>
                        <a:rPr kumimoji="0" lang="de-DE" sz="1100" b="0" i="0" u="none" strike="noStrike" kern="1200" cap="none" normalizeH="0" baseline="0" dirty="0">
                          <a:ln>
                            <a:noFill/>
                          </a:ln>
                          <a:solidFill>
                            <a:schemeClr val="tx1"/>
                          </a:solidFill>
                          <a:effectLst/>
                          <a:latin typeface="Syntax LT" pitchFamily="2" charset="0"/>
                          <a:ea typeface="+mn-ea"/>
                          <a:cs typeface="+mn-cs"/>
                        </a:rPr>
                        <a:t>Es können maximal 2 RPR pro Woche angemeldet werden.  </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5"/>
                  </a:ext>
                </a:extLst>
              </a:tr>
              <a:tr h="903143">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Zähler</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260350" rtl="0" eaLnBrk="1" fontAlgn="base" latinLnBrk="0" hangingPunct="1">
                        <a:lnSpc>
                          <a:spcPct val="100000"/>
                        </a:lnSpc>
                        <a:spcBef>
                          <a:spcPct val="0"/>
                        </a:spcBef>
                        <a:spcAft>
                          <a:spcPct val="0"/>
                        </a:spcAft>
                        <a:buClrTx/>
                        <a:buSzPct val="80000"/>
                        <a:buFont typeface="Wingdings" pitchFamily="2" charset="2"/>
                        <a:buNone/>
                        <a:tabLst/>
                      </a:pPr>
                      <a:r>
                        <a:rPr kumimoji="0" lang="de-DE" sz="1100" b="0" i="0" u="none" strike="noStrike" cap="none" normalizeH="0" baseline="0" dirty="0">
                          <a:ln>
                            <a:noFill/>
                          </a:ln>
                          <a:solidFill>
                            <a:schemeClr val="tx1"/>
                          </a:solidFill>
                          <a:effectLst/>
                          <a:latin typeface="Syntax LT" pitchFamily="2" charset="0"/>
                        </a:rPr>
                        <a:t>Zähler einer RPR kann nur ein Amateur sein, der ein Handicap-Index von 45 oder besser vorweisen kann. Golfprofessionals können in RPR ebenfalls als Zähler eingesetzt werden.</a:t>
                      </a:r>
                    </a:p>
                    <a:p>
                      <a:pPr marL="0" marR="0" lvl="0" indent="0" algn="l" defTabSz="260350" rtl="0" eaLnBrk="1" fontAlgn="base" latinLnBrk="0" hangingPunct="1">
                        <a:lnSpc>
                          <a:spcPct val="100000"/>
                        </a:lnSpc>
                        <a:spcBef>
                          <a:spcPct val="0"/>
                        </a:spcBef>
                        <a:spcAft>
                          <a:spcPct val="0"/>
                        </a:spcAft>
                        <a:buClrTx/>
                        <a:buSzPct val="80000"/>
                        <a:buFont typeface="Wingdings" pitchFamily="2" charset="2"/>
                        <a:buNone/>
                        <a:tabLst/>
                      </a:pPr>
                      <a:r>
                        <a:rPr kumimoji="0" lang="de-DE" sz="1100" b="0" i="0" u="none" strike="noStrike" cap="none" normalizeH="0" baseline="0" dirty="0">
                          <a:ln>
                            <a:noFill/>
                          </a:ln>
                          <a:solidFill>
                            <a:schemeClr val="tx1"/>
                          </a:solidFill>
                          <a:effectLst/>
                          <a:latin typeface="Syntax LT" pitchFamily="2" charset="0"/>
                        </a:rPr>
                        <a:t>Der Pro darf während der Runde keine Belehrung oder Beratung geben.</a:t>
                      </a:r>
                    </a:p>
                    <a:p>
                      <a:pPr marL="0" marR="0" lvl="0" indent="0" algn="l" defTabSz="260350" rtl="0" eaLnBrk="1" fontAlgn="base" latinLnBrk="0" hangingPunct="1">
                        <a:lnSpc>
                          <a:spcPct val="100000"/>
                        </a:lnSpc>
                        <a:spcBef>
                          <a:spcPct val="0"/>
                        </a:spcBef>
                        <a:spcAft>
                          <a:spcPct val="0"/>
                        </a:spcAft>
                        <a:buClrTx/>
                        <a:buSzPct val="80000"/>
                        <a:buFont typeface="Wingdings" pitchFamily="2" charset="2"/>
                        <a:buNone/>
                        <a:tabLst/>
                      </a:pPr>
                      <a:r>
                        <a:rPr kumimoji="0" lang="de-DE" sz="1100" b="0" i="0" u="none" strike="noStrike" cap="none" normalizeH="0" baseline="0" dirty="0">
                          <a:ln>
                            <a:noFill/>
                          </a:ln>
                          <a:solidFill>
                            <a:schemeClr val="tx1"/>
                          </a:solidFill>
                          <a:effectLst/>
                          <a:latin typeface="Syntax LT" pitchFamily="2" charset="0"/>
                        </a:rPr>
                        <a:t>Bei Spieler*innen der Förderung können Eltern </a:t>
                      </a:r>
                      <a:r>
                        <a:rPr kumimoji="0" lang="de-DE" sz="1100" b="0" i="0" u="none" strike="noStrike" cap="none" normalizeH="0" baseline="0">
                          <a:ln>
                            <a:noFill/>
                          </a:ln>
                          <a:solidFill>
                            <a:schemeClr val="tx1"/>
                          </a:solidFill>
                          <a:effectLst/>
                          <a:latin typeface="Syntax LT" pitchFamily="2" charset="0"/>
                        </a:rPr>
                        <a:t>oder Familienmitglieder  </a:t>
                      </a:r>
                      <a:r>
                        <a:rPr kumimoji="0" lang="de-DE" sz="1100" b="0" i="0" u="none" strike="noStrike" cap="none" normalizeH="0" baseline="0" dirty="0">
                          <a:ln>
                            <a:noFill/>
                          </a:ln>
                          <a:solidFill>
                            <a:schemeClr val="tx1"/>
                          </a:solidFill>
                          <a:effectLst/>
                          <a:latin typeface="Syntax LT" pitchFamily="2" charset="0"/>
                        </a:rPr>
                        <a:t>nicht als Zähler eingesetzt werden. </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6"/>
                  </a:ext>
                </a:extLst>
              </a:tr>
              <a:tr h="908808">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Abschläge</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Bei einer PRP sind folgende Abschläge zu nutzen:</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Abschläge der Herren ( Weiß, Gelb, Rot) und Abschläge der Damen (Gelb, Blau, Rot) auf einem der beiden 18-Loch </a:t>
                      </a:r>
                      <a:r>
                        <a:rPr kumimoji="0" lang="de-DE" sz="1100" b="0" i="0" u="none" strike="noStrike" cap="none" normalizeH="0" baseline="0">
                          <a:ln>
                            <a:noFill/>
                          </a:ln>
                          <a:solidFill>
                            <a:schemeClr val="tx1"/>
                          </a:solidFill>
                          <a:effectLst/>
                          <a:latin typeface="Syntax LT" pitchFamily="2" charset="0"/>
                        </a:rPr>
                        <a:t>Plätze: Abschläge </a:t>
                      </a:r>
                      <a:r>
                        <a:rPr kumimoji="0" lang="de-DE" sz="1100" b="0" i="0" u="none" strike="noStrike" cap="none" normalizeH="0" baseline="0" dirty="0">
                          <a:ln>
                            <a:noFill/>
                          </a:ln>
                          <a:solidFill>
                            <a:schemeClr val="tx1"/>
                          </a:solidFill>
                          <a:effectLst/>
                          <a:latin typeface="Syntax LT" pitchFamily="2" charset="0"/>
                        </a:rPr>
                        <a:t>der Herren (Gelb, Rot, Orange) sowie Abschläge der Damen (Gelb, Rot, Orange) auf dem 9-Loch Platz. </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Bei der Berechnung des Course Handicap ist das Rating des jeweiligen Abschlages zu beachten.</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7"/>
                  </a:ext>
                </a:extLst>
              </a:tr>
              <a:tr h="603147">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Turnierleitung</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defRPr/>
                      </a:pPr>
                      <a:r>
                        <a:rPr kumimoji="0" lang="de-DE" sz="1100" b="0" i="0" u="none" strike="noStrike" cap="none" normalizeH="0" baseline="0" dirty="0">
                          <a:ln>
                            <a:noFill/>
                          </a:ln>
                          <a:solidFill>
                            <a:schemeClr val="tx1"/>
                          </a:solidFill>
                          <a:effectLst/>
                          <a:latin typeface="Syntax LT" pitchFamily="2" charset="0"/>
                        </a:rPr>
                        <a:t>Die Turnierleitung besteht aus dem Handicap-Ausschuss des Golf Club St. Leon-Rot. </a:t>
                      </a:r>
                    </a:p>
                    <a:p>
                      <a:pPr marL="0" marR="0" lvl="0" indent="0" algn="l" defTabSz="957263"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a:ln>
                            <a:noFill/>
                          </a:ln>
                          <a:solidFill>
                            <a:schemeClr val="tx1"/>
                          </a:solidFill>
                          <a:effectLst/>
                          <a:latin typeface="Syntax LT" pitchFamily="2" charset="0"/>
                        </a:rPr>
                        <a:t>(Die Turnierleitung wird vom Golf Club St. Leon-Rot gestellt.) Die Turnierleitung ist nicht verantwortlich für Nachteile, die Bewerber aufgrund der Unkenntnis der Ausschreibung erleiden.</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8"/>
                  </a:ext>
                </a:extLst>
              </a:tr>
              <a:tr h="615990">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Vorbehalt</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defRPr/>
                      </a:pPr>
                      <a:r>
                        <a:rPr kumimoji="0" lang="de-DE" sz="1100" b="0" i="0" u="none" strike="noStrike" cap="none" normalizeH="0" baseline="0" dirty="0">
                          <a:ln>
                            <a:noFill/>
                          </a:ln>
                          <a:solidFill>
                            <a:schemeClr val="tx1"/>
                          </a:solidFill>
                          <a:effectLst/>
                          <a:latin typeface="Syntax LT" pitchFamily="2" charset="0"/>
                        </a:rPr>
                        <a:t>Die Turnierleitung behält sich vor, die Turnierausschreibung bei Bedarf zu ändern oder zu ergänzen.</a:t>
                      </a:r>
                    </a:p>
                    <a:p>
                      <a:pPr marL="0" marR="0" lvl="0" indent="0" algn="l" defTabSz="957263" rtl="0" eaLnBrk="1" fontAlgn="base" latinLnBrk="0" hangingPunct="1">
                        <a:lnSpc>
                          <a:spcPct val="100000"/>
                        </a:lnSpc>
                        <a:spcBef>
                          <a:spcPct val="0"/>
                        </a:spcBef>
                        <a:spcAft>
                          <a:spcPct val="0"/>
                        </a:spcAft>
                        <a:buClrTx/>
                        <a:buSzTx/>
                        <a:buFontTx/>
                        <a:buNone/>
                        <a:tabLst/>
                        <a:defRPr/>
                      </a:pPr>
                      <a:r>
                        <a:rPr kumimoji="0" lang="de-DE" sz="1100" b="0" i="0" u="none" strike="noStrike" cap="none" normalizeH="0" baseline="0" dirty="0">
                          <a:ln>
                            <a:noFill/>
                          </a:ln>
                          <a:solidFill>
                            <a:schemeClr val="tx1"/>
                          </a:solidFill>
                          <a:effectLst/>
                          <a:latin typeface="Syntax LT" pitchFamily="2" charset="0"/>
                        </a:rPr>
                        <a:t>Das Abweichen von einzelnen Punkten der Ausschreibung ist nur in Abstimmung mit dem zuständigen Leistungssportkoordinator und Coach/ Trainer möglich. </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10009"/>
                  </a:ext>
                </a:extLst>
              </a:tr>
              <a:tr h="1131659">
                <a:tc>
                  <a:txBody>
                    <a:bodyPr/>
                    <a:lstStyle/>
                    <a:p>
                      <a:pPr marL="0" marR="0" lvl="0" indent="0" algn="l" defTabSz="957263" rtl="0" eaLnBrk="1" fontAlgn="base" latinLnBrk="0" hangingPunct="1">
                        <a:lnSpc>
                          <a:spcPct val="100000"/>
                        </a:lnSpc>
                        <a:spcBef>
                          <a:spcPct val="0"/>
                        </a:spcBef>
                        <a:spcAft>
                          <a:spcPct val="40000"/>
                        </a:spcAft>
                        <a:buClrTx/>
                        <a:buSzTx/>
                        <a:buFontTx/>
                        <a:buNone/>
                        <a:tabLst/>
                      </a:pPr>
                      <a:r>
                        <a:rPr kumimoji="0" lang="de-DE" sz="1100" b="1" i="0" u="none" strike="noStrike" cap="none" normalizeH="0" baseline="0" dirty="0">
                          <a:ln>
                            <a:noFill/>
                          </a:ln>
                          <a:solidFill>
                            <a:schemeClr val="bg1"/>
                          </a:solidFill>
                          <a:effectLst/>
                          <a:latin typeface="Syntax LT" pitchFamily="2" charset="0"/>
                        </a:rPr>
                        <a:t>Datenschutzklausel</a:t>
                      </a:r>
                    </a:p>
                  </a:txBody>
                  <a:tcPr marL="59538" marR="39692" marT="54426" marB="0" anchor="ctr" horzOverflow="overflow">
                    <a:lnL>
                      <a:noFill/>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defRPr/>
                      </a:pPr>
                      <a:r>
                        <a:rPr kumimoji="0" lang="de-DE" sz="1100" b="0" i="0" u="none" strike="noStrike" cap="none" normalizeH="0" baseline="0" dirty="0">
                          <a:ln>
                            <a:noFill/>
                          </a:ln>
                          <a:solidFill>
                            <a:schemeClr val="tx2"/>
                          </a:solidFill>
                          <a:effectLst/>
                          <a:latin typeface="Syntax LT" pitchFamily="2" charset="0"/>
                        </a:rPr>
                        <a:t>Im Zusammenhang  mit der Anmeldung zu dem Turnier und der Turnierdurchführung werden </a:t>
                      </a:r>
                      <a:r>
                        <a:rPr kumimoji="0" lang="de-DE" sz="1100" b="0" i="0" u="none" strike="noStrike" cap="none" normalizeH="0" baseline="0" dirty="0">
                          <a:ln>
                            <a:noFill/>
                          </a:ln>
                          <a:solidFill>
                            <a:schemeClr val="tx1"/>
                          </a:solidFill>
                          <a:effectLst/>
                          <a:latin typeface="Syntax LT" pitchFamily="2" charset="0"/>
                        </a:rPr>
                        <a:t>personenbezogene Daten der Teilnehmer verarbeitet, da dies zur Durchführung des Turniers erforderlich ist. Mit der Anmeldung zu dem Turnier willigen Sie in der Verarbeitung Ihrer personenbezogenen Daten ein. Weitere Informationen zur Verarbeitung personenbezogener Daten können Sie der Allgemeinen Turnier- und Vorgabenordnung und den Datenschutzrichtlinien des Golf Club St. Leon-Rot entnehmen.</a:t>
                      </a:r>
                    </a:p>
                  </a:txBody>
                  <a:tcPr marL="54673" marR="0" marT="53550" marB="0" horzOverflow="overflow">
                    <a:lnL w="1270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4594">
                        <a:alpha val="20000"/>
                      </a:srgbClr>
                    </a:solidFill>
                  </a:tcPr>
                </a:tc>
                <a:extLst>
                  <a:ext uri="{0D108BD9-81ED-4DB2-BD59-A6C34878D82A}">
                    <a16:rowId xmlns:a16="http://schemas.microsoft.com/office/drawing/2014/main" val="2417142354"/>
                  </a:ext>
                </a:extLst>
              </a:tr>
            </a:tbl>
          </a:graphicData>
        </a:graphic>
      </p:graphicFrame>
      <p:pic>
        <p:nvPicPr>
          <p:cNvPr id="3" name="Grafik 2" descr="Ein Bild, das Text, Screenshot, Blau, Electric Blue (Farbe) enthält.&#10;&#10;Automatisch generierte Beschreibung">
            <a:extLst>
              <a:ext uri="{FF2B5EF4-FFF2-40B4-BE49-F238E27FC236}">
                <a16:creationId xmlns:a16="http://schemas.microsoft.com/office/drawing/2014/main" id="{C658FA57-2DC9-1188-98F9-AB2ED50192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13" y="0"/>
            <a:ext cx="7347106" cy="553792"/>
          </a:xfrm>
          <a:prstGeom prst="rect">
            <a:avLst/>
          </a:prstGeom>
        </p:spPr>
      </p:pic>
    </p:spTree>
  </p:cSld>
  <p:clrMapOvr>
    <a:masterClrMapping/>
  </p:clrMapOvr>
</p:sld>
</file>

<file path=ppt/theme/theme1.xml><?xml version="1.0" encoding="utf-8"?>
<a:theme xmlns:a="http://schemas.openxmlformats.org/drawingml/2006/main" name="Ausschreibung_Ladies (2)">
  <a:themeElements>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de-DE"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de-DE" sz="1900" b="0" i="0" u="none" strike="noStrike" cap="none" normalizeH="0" baseline="0" smtClean="0">
            <a:ln>
              <a:noFill/>
            </a:ln>
            <a:solidFill>
              <a:schemeClr val="tx1"/>
            </a:solidFill>
            <a:effectLst/>
            <a:latin typeface="Arial" charset="0"/>
          </a:defRPr>
        </a:defPPr>
      </a:lstStyle>
    </a:lnDef>
  </a:objectDefaults>
  <a:extraClrSchemeLst>
    <a:extraClrScheme>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issa-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issa-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issa-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issa-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issa-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issa-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issa-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issa-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Larissa-Design 13">
        <a:dk1>
          <a:srgbClr val="000000"/>
        </a:dk1>
        <a:lt1>
          <a:srgbClr val="FFF6E9"/>
        </a:lt1>
        <a:dk2>
          <a:srgbClr val="000000"/>
        </a:dk2>
        <a:lt2>
          <a:srgbClr val="808080"/>
        </a:lt2>
        <a:accent1>
          <a:srgbClr val="BBE0E3"/>
        </a:accent1>
        <a:accent2>
          <a:srgbClr val="333399"/>
        </a:accent2>
        <a:accent3>
          <a:srgbClr val="FFFAF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Ausschreibung_Ladies (2)</Template>
  <TotalTime>0</TotalTime>
  <Words>738</Words>
  <Application>Microsoft Office PowerPoint</Application>
  <PresentationFormat>Benutzerdefiniert</PresentationFormat>
  <Paragraphs>39</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Syntax LT</vt:lpstr>
      <vt:lpstr>Wingdings</vt:lpstr>
      <vt:lpstr>Ausschreibung_Ladies (2)</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Heiko Frey</dc:creator>
  <cp:lastModifiedBy>Schmuck, Maria</cp:lastModifiedBy>
  <cp:revision>103</cp:revision>
  <cp:lastPrinted>2016-05-19T09:37:40Z</cp:lastPrinted>
  <dcterms:created xsi:type="dcterms:W3CDTF">2007-04-24T19:34:16Z</dcterms:created>
  <dcterms:modified xsi:type="dcterms:W3CDTF">2024-03-05T14:44:29Z</dcterms:modified>
</cp:coreProperties>
</file>